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7" r:id="rId3"/>
    <p:sldId id="261" r:id="rId4"/>
    <p:sldId id="279" r:id="rId5"/>
    <p:sldId id="275" r:id="rId6"/>
    <p:sldId id="278" r:id="rId7"/>
    <p:sldId id="280" r:id="rId8"/>
    <p:sldId id="257" r:id="rId9"/>
    <p:sldId id="283" r:id="rId10"/>
    <p:sldId id="267" r:id="rId11"/>
    <p:sldId id="268" r:id="rId12"/>
    <p:sldId id="281" r:id="rId13"/>
    <p:sldId id="262" r:id="rId14"/>
    <p:sldId id="263" r:id="rId15"/>
    <p:sldId id="264" r:id="rId16"/>
    <p:sldId id="265" r:id="rId17"/>
    <p:sldId id="266" r:id="rId18"/>
    <p:sldId id="28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7B3E596-96C1-4D06-9BCC-BF133878781F}">
          <p14:sldIdLst>
            <p14:sldId id="277"/>
            <p14:sldId id="261"/>
            <p14:sldId id="279"/>
            <p14:sldId id="275"/>
            <p14:sldId id="278"/>
            <p14:sldId id="280"/>
            <p14:sldId id="257"/>
            <p14:sldId id="283"/>
            <p14:sldId id="267"/>
            <p14:sldId id="268"/>
            <p14:sldId id="281"/>
            <p14:sldId id="262"/>
            <p14:sldId id="263"/>
            <p14:sldId id="264"/>
            <p14:sldId id="265"/>
            <p14:sldId id="266"/>
            <p14:sldId id="28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D568E7-3B18-4EEB-8EC7-AF35717EA11E}" v="3" dt="2021-03-18T02:33:16.7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an Buchenau" userId="7694454a-150b-49ac-904b-bef9188ffeb0" providerId="ADAL" clId="{3ED568E7-3B18-4EEB-8EC7-AF35717EA11E}"/>
    <pc:docChg chg="modSld">
      <pc:chgData name="Juan Buchenau" userId="7694454a-150b-49ac-904b-bef9188ffeb0" providerId="ADAL" clId="{3ED568E7-3B18-4EEB-8EC7-AF35717EA11E}" dt="2021-03-18T12:52:58.594" v="5" actId="20577"/>
      <pc:docMkLst>
        <pc:docMk/>
      </pc:docMkLst>
      <pc:sldChg chg="modSp mod">
        <pc:chgData name="Juan Buchenau" userId="7694454a-150b-49ac-904b-bef9188ffeb0" providerId="ADAL" clId="{3ED568E7-3B18-4EEB-8EC7-AF35717EA11E}" dt="2021-03-18T12:52:40.954" v="2" actId="20577"/>
        <pc:sldMkLst>
          <pc:docMk/>
          <pc:sldMk cId="348449300" sldId="275"/>
        </pc:sldMkLst>
        <pc:spChg chg="mod">
          <ac:chgData name="Juan Buchenau" userId="7694454a-150b-49ac-904b-bef9188ffeb0" providerId="ADAL" clId="{3ED568E7-3B18-4EEB-8EC7-AF35717EA11E}" dt="2021-03-18T12:52:40.954" v="2" actId="20577"/>
          <ac:spMkLst>
            <pc:docMk/>
            <pc:sldMk cId="348449300" sldId="275"/>
            <ac:spMk id="2" creationId="{B9BCBE84-F2F5-4170-A0CE-1B7EB55F233D}"/>
          </ac:spMkLst>
        </pc:spChg>
      </pc:sldChg>
      <pc:sldChg chg="modSp mod">
        <pc:chgData name="Juan Buchenau" userId="7694454a-150b-49ac-904b-bef9188ffeb0" providerId="ADAL" clId="{3ED568E7-3B18-4EEB-8EC7-AF35717EA11E}" dt="2021-03-18T12:52:58.594" v="5" actId="20577"/>
        <pc:sldMkLst>
          <pc:docMk/>
          <pc:sldMk cId="1642154258" sldId="278"/>
        </pc:sldMkLst>
        <pc:spChg chg="mod">
          <ac:chgData name="Juan Buchenau" userId="7694454a-150b-49ac-904b-bef9188ffeb0" providerId="ADAL" clId="{3ED568E7-3B18-4EEB-8EC7-AF35717EA11E}" dt="2021-03-18T12:52:58.594" v="5" actId="20577"/>
          <ac:spMkLst>
            <pc:docMk/>
            <pc:sldMk cId="1642154258" sldId="278"/>
            <ac:spMk id="2" creationId="{B9BCBE84-F2F5-4170-A0CE-1B7EB55F233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4A620-B2C9-437B-A6BC-49EABBB4CB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CFAB14-9016-44FD-B33B-DA44101421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FE159-3B7F-4B75-B6E5-820BD0502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5F7C-D560-45B7-A4CD-CAC9A26933C3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6406D7-7612-48EB-8EA5-888A22DA4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576FC-E9AB-40FE-B178-9BE2EED11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223C-AEC1-4132-97A8-23B7FF6F1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531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74A9-ED53-4CC1-97CE-95D90951C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BC5C49-719D-458A-B0AC-D9D15530B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D44DF-97FE-4421-A9C4-436F6435A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5F7C-D560-45B7-A4CD-CAC9A26933C3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8E487-6AD7-4BD9-984B-801A1CA1D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4C295-794B-484D-B61E-CD3E5FAB7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223C-AEC1-4132-97A8-23B7FF6F1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CA5E3A-52F1-4E1B-BF73-CCA632D504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A31335-588D-46C7-8814-4BB0482C5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0A3B2-7D5F-4B65-A3C1-C1B521798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5F7C-D560-45B7-A4CD-CAC9A26933C3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10232-B28A-4CFA-9892-A03F3A06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27CD9-33BC-4299-8ABF-CEC1DD5C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223C-AEC1-4132-97A8-23B7FF6F1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25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 flipV="1">
            <a:off x="0" y="1"/>
            <a:ext cx="12192000" cy="4479925"/>
          </a:xfrm>
          <a:prstGeom prst="rect">
            <a:avLst/>
          </a:prstGeom>
          <a:solidFill>
            <a:srgbClr val="139A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6" name="Line 1086"/>
          <p:cNvSpPr>
            <a:spLocks noChangeShapeType="1"/>
          </p:cNvSpPr>
          <p:nvPr/>
        </p:nvSpPr>
        <p:spPr bwMode="auto">
          <a:xfrm>
            <a:off x="645585" y="617539"/>
            <a:ext cx="2116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" name="Line 1087"/>
          <p:cNvSpPr>
            <a:spLocks noChangeShapeType="1"/>
          </p:cNvSpPr>
          <p:nvPr/>
        </p:nvSpPr>
        <p:spPr bwMode="auto">
          <a:xfrm>
            <a:off x="645585" y="617539"/>
            <a:ext cx="2116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" name="Rectangle 1088"/>
          <p:cNvSpPr>
            <a:spLocks noChangeArrowheads="1"/>
          </p:cNvSpPr>
          <p:nvPr/>
        </p:nvSpPr>
        <p:spPr bwMode="auto">
          <a:xfrm>
            <a:off x="645585" y="617539"/>
            <a:ext cx="2116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9" name="Rectangle 1089"/>
          <p:cNvSpPr>
            <a:spLocks noChangeArrowheads="1"/>
          </p:cNvSpPr>
          <p:nvPr/>
        </p:nvSpPr>
        <p:spPr bwMode="auto">
          <a:xfrm>
            <a:off x="645585" y="617539"/>
            <a:ext cx="2116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10" name="Freeform 1098"/>
          <p:cNvSpPr>
            <a:spLocks/>
          </p:cNvSpPr>
          <p:nvPr/>
        </p:nvSpPr>
        <p:spPr bwMode="auto">
          <a:xfrm>
            <a:off x="649818" y="617539"/>
            <a:ext cx="4233" cy="1587"/>
          </a:xfrm>
          <a:custGeom>
            <a:avLst/>
            <a:gdLst>
              <a:gd name="T0" fmla="*/ 0 w 2"/>
              <a:gd name="T1" fmla="*/ 0 h 1587"/>
              <a:gd name="T2" fmla="*/ 5040313 w 2"/>
              <a:gd name="T3" fmla="*/ 0 h 1587"/>
              <a:gd name="T4" fmla="*/ 5040313 w 2"/>
              <a:gd name="T5" fmla="*/ 0 h 1587"/>
              <a:gd name="T6" fmla="*/ 5040313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5040313 w 2"/>
              <a:gd name="T35" fmla="*/ 0 h 1587"/>
              <a:gd name="T36" fmla="*/ 5040313 w 2"/>
              <a:gd name="T37" fmla="*/ 0 h 1587"/>
              <a:gd name="T38" fmla="*/ 5040313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1" name="Freeform 1115"/>
          <p:cNvSpPr>
            <a:spLocks/>
          </p:cNvSpPr>
          <p:nvPr/>
        </p:nvSpPr>
        <p:spPr bwMode="auto">
          <a:xfrm>
            <a:off x="611718" y="473075"/>
            <a:ext cx="4233" cy="3175"/>
          </a:xfrm>
          <a:custGeom>
            <a:avLst/>
            <a:gdLst>
              <a:gd name="T0" fmla="*/ 0 w 2"/>
              <a:gd name="T1" fmla="*/ 5040313 h 2"/>
              <a:gd name="T2" fmla="*/ 0 w 2"/>
              <a:gd name="T3" fmla="*/ 5040313 h 2"/>
              <a:gd name="T4" fmla="*/ 0 w 2"/>
              <a:gd name="T5" fmla="*/ 5040313 h 2"/>
              <a:gd name="T6" fmla="*/ 0 w 2"/>
              <a:gd name="T7" fmla="*/ 5040313 h 2"/>
              <a:gd name="T8" fmla="*/ 0 w 2"/>
              <a:gd name="T9" fmla="*/ 5040313 h 2"/>
              <a:gd name="T10" fmla="*/ 0 w 2"/>
              <a:gd name="T11" fmla="*/ 5040313 h 2"/>
              <a:gd name="T12" fmla="*/ 5040313 w 2"/>
              <a:gd name="T13" fmla="*/ 5040313 h 2"/>
              <a:gd name="T14" fmla="*/ 5040313 w 2"/>
              <a:gd name="T15" fmla="*/ 5040313 h 2"/>
              <a:gd name="T16" fmla="*/ 5040313 w 2"/>
              <a:gd name="T17" fmla="*/ 0 h 2"/>
              <a:gd name="T18" fmla="*/ 0 w 2"/>
              <a:gd name="T19" fmla="*/ 5040313 h 2"/>
              <a:gd name="T20" fmla="*/ 0 w 2"/>
              <a:gd name="T21" fmla="*/ 5040313 h 2"/>
              <a:gd name="T22" fmla="*/ 0 w 2"/>
              <a:gd name="T23" fmla="*/ 5040313 h 2"/>
              <a:gd name="T24" fmla="*/ 0 w 2"/>
              <a:gd name="T25" fmla="*/ 5040313 h 2"/>
              <a:gd name="T26" fmla="*/ 0 w 2"/>
              <a:gd name="T27" fmla="*/ 5040313 h 2"/>
              <a:gd name="T28" fmla="*/ 5040313 w 2"/>
              <a:gd name="T29" fmla="*/ 5040313 h 2"/>
              <a:gd name="T30" fmla="*/ 5040313 w 2"/>
              <a:gd name="T31" fmla="*/ 5040313 h 2"/>
              <a:gd name="T32" fmla="*/ 5040313 w 2"/>
              <a:gd name="T33" fmla="*/ 5040313 h 2"/>
              <a:gd name="T34" fmla="*/ 5040313 w 2"/>
              <a:gd name="T35" fmla="*/ 5040313 h 2"/>
              <a:gd name="T36" fmla="*/ 5040313 w 2"/>
              <a:gd name="T37" fmla="*/ 5040313 h 2"/>
              <a:gd name="T38" fmla="*/ 5040313 w 2"/>
              <a:gd name="T39" fmla="*/ 5040313 h 2"/>
              <a:gd name="T40" fmla="*/ 0 w 2"/>
              <a:gd name="T41" fmla="*/ 5040313 h 2"/>
              <a:gd name="T42" fmla="*/ 0 w 2"/>
              <a:gd name="T43" fmla="*/ 5040313 h 2"/>
              <a:gd name="T44" fmla="*/ 0 w 2"/>
              <a:gd name="T45" fmla="*/ 5040313 h 2"/>
              <a:gd name="T46" fmla="*/ 0 w 2"/>
              <a:gd name="T47" fmla="*/ 5040313 h 2"/>
              <a:gd name="T48" fmla="*/ 0 w 2"/>
              <a:gd name="T49" fmla="*/ 5040313 h 2"/>
              <a:gd name="T50" fmla="*/ 0 w 2"/>
              <a:gd name="T51" fmla="*/ 5040313 h 2"/>
              <a:gd name="T52" fmla="*/ 0 w 2"/>
              <a:gd name="T53" fmla="*/ 5040313 h 2"/>
              <a:gd name="T54" fmla="*/ 5040313 w 2"/>
              <a:gd name="T55" fmla="*/ 5040313 h 2"/>
              <a:gd name="T56" fmla="*/ 0 w 2"/>
              <a:gd name="T57" fmla="*/ 5040313 h 2"/>
              <a:gd name="T58" fmla="*/ 5040313 w 2"/>
              <a:gd name="T59" fmla="*/ 5040313 h 2"/>
              <a:gd name="T60" fmla="*/ 5040313 w 2"/>
              <a:gd name="T61" fmla="*/ 5040313 h 2"/>
              <a:gd name="T62" fmla="*/ 5040313 w 2"/>
              <a:gd name="T63" fmla="*/ 5040313 h 2"/>
              <a:gd name="T64" fmla="*/ 0 w 2"/>
              <a:gd name="T65" fmla="*/ 5040313 h 2"/>
              <a:gd name="T66" fmla="*/ 0 w 2"/>
              <a:gd name="T67" fmla="*/ 5040313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2" name="Freeform 1120"/>
          <p:cNvSpPr>
            <a:spLocks/>
          </p:cNvSpPr>
          <p:nvPr/>
        </p:nvSpPr>
        <p:spPr bwMode="auto">
          <a:xfrm>
            <a:off x="611718" y="463551"/>
            <a:ext cx="4233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5040313 h 2"/>
              <a:gd name="T4" fmla="*/ 0 w 2"/>
              <a:gd name="T5" fmla="*/ 5040313 h 2"/>
              <a:gd name="T6" fmla="*/ 0 w 2"/>
              <a:gd name="T7" fmla="*/ 5040313 h 2"/>
              <a:gd name="T8" fmla="*/ 5040313 w 2"/>
              <a:gd name="T9" fmla="*/ 5040313 h 2"/>
              <a:gd name="T10" fmla="*/ 5040313 w 2"/>
              <a:gd name="T11" fmla="*/ 0 h 2"/>
              <a:gd name="T12" fmla="*/ 5040313 w 2"/>
              <a:gd name="T13" fmla="*/ 0 h 2"/>
              <a:gd name="T14" fmla="*/ 5040313 w 2"/>
              <a:gd name="T15" fmla="*/ 0 h 2"/>
              <a:gd name="T16" fmla="*/ 0 w 2"/>
              <a:gd name="T17" fmla="*/ 0 h 2"/>
              <a:gd name="T18" fmla="*/ 0 w 2"/>
              <a:gd name="T19" fmla="*/ 5040313 h 2"/>
              <a:gd name="T20" fmla="*/ 0 w 2"/>
              <a:gd name="T21" fmla="*/ 5040313 h 2"/>
              <a:gd name="T22" fmla="*/ 5040313 w 2"/>
              <a:gd name="T23" fmla="*/ 0 h 2"/>
              <a:gd name="T24" fmla="*/ 5040313 w 2"/>
              <a:gd name="T25" fmla="*/ 0 h 2"/>
              <a:gd name="T26" fmla="*/ 5040313 w 2"/>
              <a:gd name="T27" fmla="*/ 0 h 2"/>
              <a:gd name="T28" fmla="*/ 5040313 w 2"/>
              <a:gd name="T29" fmla="*/ 5040313 h 2"/>
              <a:gd name="T30" fmla="*/ 0 w 2"/>
              <a:gd name="T31" fmla="*/ 5040313 h 2"/>
              <a:gd name="T32" fmla="*/ 0 w 2"/>
              <a:gd name="T33" fmla="*/ 5040313 h 2"/>
              <a:gd name="T34" fmla="*/ 0 w 2"/>
              <a:gd name="T35" fmla="*/ 5040313 h 2"/>
              <a:gd name="T36" fmla="*/ 0 w 2"/>
              <a:gd name="T37" fmla="*/ 5040313 h 2"/>
              <a:gd name="T38" fmla="*/ 0 w 2"/>
              <a:gd name="T39" fmla="*/ 5040313 h 2"/>
              <a:gd name="T40" fmla="*/ 0 w 2"/>
              <a:gd name="T41" fmla="*/ 5040313 h 2"/>
              <a:gd name="T42" fmla="*/ 0 w 2"/>
              <a:gd name="T43" fmla="*/ 5040313 h 2"/>
              <a:gd name="T44" fmla="*/ 0 w 2"/>
              <a:gd name="T45" fmla="*/ 5040313 h 2"/>
              <a:gd name="T46" fmla="*/ 5040313 w 2"/>
              <a:gd name="T47" fmla="*/ 5040313 h 2"/>
              <a:gd name="T48" fmla="*/ 0 w 2"/>
              <a:gd name="T49" fmla="*/ 5040313 h 2"/>
              <a:gd name="T50" fmla="*/ 0 w 2"/>
              <a:gd name="T51" fmla="*/ 5040313 h 2"/>
              <a:gd name="T52" fmla="*/ 5040313 w 2"/>
              <a:gd name="T53" fmla="*/ 5040313 h 2"/>
              <a:gd name="T54" fmla="*/ 5040313 w 2"/>
              <a:gd name="T55" fmla="*/ 5040313 h 2"/>
              <a:gd name="T56" fmla="*/ 5040313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3" name="Freeform 1134"/>
          <p:cNvSpPr>
            <a:spLocks/>
          </p:cNvSpPr>
          <p:nvPr/>
        </p:nvSpPr>
        <p:spPr bwMode="auto">
          <a:xfrm>
            <a:off x="937685" y="514350"/>
            <a:ext cx="4233" cy="6350"/>
          </a:xfrm>
          <a:custGeom>
            <a:avLst/>
            <a:gdLst>
              <a:gd name="T0" fmla="*/ 5040313 w 2"/>
              <a:gd name="T1" fmla="*/ 10080625 h 4"/>
              <a:gd name="T2" fmla="*/ 5040313 w 2"/>
              <a:gd name="T3" fmla="*/ 10080625 h 4"/>
              <a:gd name="T4" fmla="*/ 5040313 w 2"/>
              <a:gd name="T5" fmla="*/ 10080625 h 4"/>
              <a:gd name="T6" fmla="*/ 5040313 w 2"/>
              <a:gd name="T7" fmla="*/ 5040313 h 4"/>
              <a:gd name="T8" fmla="*/ 5040313 w 2"/>
              <a:gd name="T9" fmla="*/ 0 h 4"/>
              <a:gd name="T10" fmla="*/ 5040313 w 2"/>
              <a:gd name="T11" fmla="*/ 0 h 4"/>
              <a:gd name="T12" fmla="*/ 5040313 w 2"/>
              <a:gd name="T13" fmla="*/ 0 h 4"/>
              <a:gd name="T14" fmla="*/ 0 w 2"/>
              <a:gd name="T15" fmla="*/ 5040313 h 4"/>
              <a:gd name="T16" fmla="*/ 5040313 w 2"/>
              <a:gd name="T17" fmla="*/ 10080625 h 4"/>
              <a:gd name="T18" fmla="*/ 5040313 w 2"/>
              <a:gd name="T19" fmla="*/ 5040313 h 4"/>
              <a:gd name="T20" fmla="*/ 5040313 w 2"/>
              <a:gd name="T21" fmla="*/ 5040313 h 4"/>
              <a:gd name="T22" fmla="*/ 5040313 w 2"/>
              <a:gd name="T23" fmla="*/ 0 h 4"/>
              <a:gd name="T24" fmla="*/ 5040313 w 2"/>
              <a:gd name="T25" fmla="*/ 5040313 h 4"/>
              <a:gd name="T26" fmla="*/ 5040313 w 2"/>
              <a:gd name="T27" fmla="*/ 5040313 h 4"/>
              <a:gd name="T28" fmla="*/ 5040313 w 2"/>
              <a:gd name="T29" fmla="*/ 5040313 h 4"/>
              <a:gd name="T30" fmla="*/ 5040313 w 2"/>
              <a:gd name="T31" fmla="*/ 5040313 h 4"/>
              <a:gd name="T32" fmla="*/ 5040313 w 2"/>
              <a:gd name="T33" fmla="*/ 5040313 h 4"/>
              <a:gd name="T34" fmla="*/ 5040313 w 2"/>
              <a:gd name="T35" fmla="*/ 5040313 h 4"/>
              <a:gd name="T36" fmla="*/ 5040313 w 2"/>
              <a:gd name="T37" fmla="*/ 5040313 h 4"/>
              <a:gd name="T38" fmla="*/ 5040313 w 2"/>
              <a:gd name="T39" fmla="*/ 5040313 h 4"/>
              <a:gd name="T40" fmla="*/ 5040313 w 2"/>
              <a:gd name="T41" fmla="*/ 5040313 h 4"/>
              <a:gd name="T42" fmla="*/ 5040313 w 2"/>
              <a:gd name="T43" fmla="*/ 5040313 h 4"/>
              <a:gd name="T44" fmla="*/ 5040313 w 2"/>
              <a:gd name="T45" fmla="*/ 5040313 h 4"/>
              <a:gd name="T46" fmla="*/ 5040313 w 2"/>
              <a:gd name="T47" fmla="*/ 5040313 h 4"/>
              <a:gd name="T48" fmla="*/ 5040313 w 2"/>
              <a:gd name="T49" fmla="*/ 5040313 h 4"/>
              <a:gd name="T50" fmla="*/ 5040313 w 2"/>
              <a:gd name="T51" fmla="*/ 5040313 h 4"/>
              <a:gd name="T52" fmla="*/ 0 w 2"/>
              <a:gd name="T53" fmla="*/ 5040313 h 4"/>
              <a:gd name="T54" fmla="*/ 5040313 w 2"/>
              <a:gd name="T55" fmla="*/ 10080625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4" name="Freeform 1141"/>
          <p:cNvSpPr>
            <a:spLocks/>
          </p:cNvSpPr>
          <p:nvPr/>
        </p:nvSpPr>
        <p:spPr bwMode="auto">
          <a:xfrm>
            <a:off x="941918" y="479425"/>
            <a:ext cx="2116" cy="6350"/>
          </a:xfrm>
          <a:custGeom>
            <a:avLst/>
            <a:gdLst>
              <a:gd name="T0" fmla="*/ 0 w 1587"/>
              <a:gd name="T1" fmla="*/ 10080625 h 4"/>
              <a:gd name="T2" fmla="*/ 0 w 1587"/>
              <a:gd name="T3" fmla="*/ 5040313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5040313 h 4"/>
              <a:gd name="T10" fmla="*/ 0 w 1587"/>
              <a:gd name="T11" fmla="*/ 5040313 h 4"/>
              <a:gd name="T12" fmla="*/ 0 w 1587"/>
              <a:gd name="T13" fmla="*/ 10080625 h 4"/>
              <a:gd name="T14" fmla="*/ 0 w 1587"/>
              <a:gd name="T15" fmla="*/ 5040313 h 4"/>
              <a:gd name="T16" fmla="*/ 0 w 1587"/>
              <a:gd name="T17" fmla="*/ 5040313 h 4"/>
              <a:gd name="T18" fmla="*/ 0 w 1587"/>
              <a:gd name="T19" fmla="*/ 5040313 h 4"/>
              <a:gd name="T20" fmla="*/ 0 w 1587"/>
              <a:gd name="T21" fmla="*/ 5040313 h 4"/>
              <a:gd name="T22" fmla="*/ 0 w 1587"/>
              <a:gd name="T23" fmla="*/ 5040313 h 4"/>
              <a:gd name="T24" fmla="*/ 0 w 1587"/>
              <a:gd name="T25" fmla="*/ 5040313 h 4"/>
              <a:gd name="T26" fmla="*/ 0 w 1587"/>
              <a:gd name="T27" fmla="*/ 5040313 h 4"/>
              <a:gd name="T28" fmla="*/ 0 w 1587"/>
              <a:gd name="T29" fmla="*/ 10080625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5" name="Freeform 1148"/>
          <p:cNvSpPr>
            <a:spLocks/>
          </p:cNvSpPr>
          <p:nvPr/>
        </p:nvSpPr>
        <p:spPr bwMode="auto">
          <a:xfrm>
            <a:off x="924985" y="460376"/>
            <a:ext cx="4233" cy="3175"/>
          </a:xfrm>
          <a:custGeom>
            <a:avLst/>
            <a:gdLst>
              <a:gd name="T0" fmla="*/ 5040313 w 2"/>
              <a:gd name="T1" fmla="*/ 5040313 h 2"/>
              <a:gd name="T2" fmla="*/ 5040313 w 2"/>
              <a:gd name="T3" fmla="*/ 0 h 2"/>
              <a:gd name="T4" fmla="*/ 5040313 w 2"/>
              <a:gd name="T5" fmla="*/ 0 h 2"/>
              <a:gd name="T6" fmla="*/ 5040313 w 2"/>
              <a:gd name="T7" fmla="*/ 0 h 2"/>
              <a:gd name="T8" fmla="*/ 5040313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5040313 h 2"/>
              <a:gd name="T16" fmla="*/ 0 w 2"/>
              <a:gd name="T17" fmla="*/ 5040313 h 2"/>
              <a:gd name="T18" fmla="*/ 0 w 2"/>
              <a:gd name="T19" fmla="*/ 5040313 h 2"/>
              <a:gd name="T20" fmla="*/ 5040313 w 2"/>
              <a:gd name="T21" fmla="*/ 5040313 h 2"/>
              <a:gd name="T22" fmla="*/ 5040313 w 2"/>
              <a:gd name="T23" fmla="*/ 5040313 h 2"/>
              <a:gd name="T24" fmla="*/ 5040313 w 2"/>
              <a:gd name="T25" fmla="*/ 0 h 2"/>
              <a:gd name="T26" fmla="*/ 5040313 w 2"/>
              <a:gd name="T27" fmla="*/ 0 h 2"/>
              <a:gd name="T28" fmla="*/ 5040313 w 2"/>
              <a:gd name="T29" fmla="*/ 0 h 2"/>
              <a:gd name="T30" fmla="*/ 0 w 2"/>
              <a:gd name="T31" fmla="*/ 5040313 h 2"/>
              <a:gd name="T32" fmla="*/ 5040313 w 2"/>
              <a:gd name="T33" fmla="*/ 5040313 h 2"/>
              <a:gd name="T34" fmla="*/ 5040313 w 2"/>
              <a:gd name="T35" fmla="*/ 0 h 2"/>
              <a:gd name="T36" fmla="*/ 0 w 2"/>
              <a:gd name="T37" fmla="*/ 5040313 h 2"/>
              <a:gd name="T38" fmla="*/ 5040313 w 2"/>
              <a:gd name="T39" fmla="*/ 5040313 h 2"/>
              <a:gd name="T40" fmla="*/ 0 w 2"/>
              <a:gd name="T41" fmla="*/ 5040313 h 2"/>
              <a:gd name="T42" fmla="*/ 0 w 2"/>
              <a:gd name="T43" fmla="*/ 5040313 h 2"/>
              <a:gd name="T44" fmla="*/ 0 w 2"/>
              <a:gd name="T45" fmla="*/ 5040313 h 2"/>
              <a:gd name="T46" fmla="*/ 0 w 2"/>
              <a:gd name="T47" fmla="*/ 5040313 h 2"/>
              <a:gd name="T48" fmla="*/ 0 w 2"/>
              <a:gd name="T49" fmla="*/ 5040313 h 2"/>
              <a:gd name="T50" fmla="*/ 0 w 2"/>
              <a:gd name="T51" fmla="*/ 5040313 h 2"/>
              <a:gd name="T52" fmla="*/ 0 w 2"/>
              <a:gd name="T53" fmla="*/ 5040313 h 2"/>
              <a:gd name="T54" fmla="*/ 0 w 2"/>
              <a:gd name="T55" fmla="*/ 5040313 h 2"/>
              <a:gd name="T56" fmla="*/ 0 w 2"/>
              <a:gd name="T57" fmla="*/ 5040313 h 2"/>
              <a:gd name="T58" fmla="*/ 5040313 w 2"/>
              <a:gd name="T59" fmla="*/ 5040313 h 2"/>
              <a:gd name="T60" fmla="*/ 5040313 w 2"/>
              <a:gd name="T61" fmla="*/ 5040313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6" name="Freeform 1150"/>
          <p:cNvSpPr>
            <a:spLocks/>
          </p:cNvSpPr>
          <p:nvPr/>
        </p:nvSpPr>
        <p:spPr bwMode="auto">
          <a:xfrm>
            <a:off x="912285" y="447676"/>
            <a:ext cx="2116" cy="3175"/>
          </a:xfrm>
          <a:custGeom>
            <a:avLst/>
            <a:gdLst>
              <a:gd name="T0" fmla="*/ 0 w 1587"/>
              <a:gd name="T1" fmla="*/ 5040313 h 2"/>
              <a:gd name="T2" fmla="*/ 0 w 1587"/>
              <a:gd name="T3" fmla="*/ 0 h 2"/>
              <a:gd name="T4" fmla="*/ 0 w 1587"/>
              <a:gd name="T5" fmla="*/ 5040313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7" name="Freeform 1152"/>
          <p:cNvSpPr>
            <a:spLocks/>
          </p:cNvSpPr>
          <p:nvPr/>
        </p:nvSpPr>
        <p:spPr bwMode="auto">
          <a:xfrm>
            <a:off x="912285" y="447676"/>
            <a:ext cx="4233" cy="3175"/>
          </a:xfrm>
          <a:custGeom>
            <a:avLst/>
            <a:gdLst>
              <a:gd name="T0" fmla="*/ 5040313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5040313 h 2"/>
              <a:gd name="T10" fmla="*/ 5040313 w 2"/>
              <a:gd name="T11" fmla="*/ 5040313 h 2"/>
              <a:gd name="T12" fmla="*/ 5040313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5040313 h 2"/>
              <a:gd name="T22" fmla="*/ 5040313 w 2"/>
              <a:gd name="T23" fmla="*/ 5040313 h 2"/>
              <a:gd name="T24" fmla="*/ 5040313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8" name="Freeform 1154"/>
          <p:cNvSpPr>
            <a:spLocks/>
          </p:cNvSpPr>
          <p:nvPr/>
        </p:nvSpPr>
        <p:spPr bwMode="auto">
          <a:xfrm>
            <a:off x="886885" y="434975"/>
            <a:ext cx="4233" cy="1588"/>
          </a:xfrm>
          <a:custGeom>
            <a:avLst/>
            <a:gdLst>
              <a:gd name="T0" fmla="*/ 5040313 w 2"/>
              <a:gd name="T1" fmla="*/ 0 h 1588"/>
              <a:gd name="T2" fmla="*/ 0 w 2"/>
              <a:gd name="T3" fmla="*/ 0 h 1588"/>
              <a:gd name="T4" fmla="*/ 5040313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" name="Freeform 1156"/>
          <p:cNvSpPr>
            <a:spLocks/>
          </p:cNvSpPr>
          <p:nvPr/>
        </p:nvSpPr>
        <p:spPr bwMode="auto">
          <a:xfrm>
            <a:off x="886885" y="431801"/>
            <a:ext cx="4233" cy="3175"/>
          </a:xfrm>
          <a:custGeom>
            <a:avLst/>
            <a:gdLst>
              <a:gd name="T0" fmla="*/ 5040313 w 2"/>
              <a:gd name="T1" fmla="*/ 5040313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5040313 h 2"/>
              <a:gd name="T8" fmla="*/ 5040313 w 2"/>
              <a:gd name="T9" fmla="*/ 5040313 h 2"/>
              <a:gd name="T10" fmla="*/ 5040313 w 2"/>
              <a:gd name="T11" fmla="*/ 5040313 h 2"/>
              <a:gd name="T12" fmla="*/ 5040313 w 2"/>
              <a:gd name="T13" fmla="*/ 5040313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5040313 h 2"/>
              <a:gd name="T20" fmla="*/ 5040313 w 2"/>
              <a:gd name="T21" fmla="*/ 5040313 h 2"/>
              <a:gd name="T22" fmla="*/ 5040313 w 2"/>
              <a:gd name="T23" fmla="*/ 5040313 h 2"/>
              <a:gd name="T24" fmla="*/ 5040313 w 2"/>
              <a:gd name="T25" fmla="*/ 5040313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0" name="Freeform 1163"/>
          <p:cNvSpPr>
            <a:spLocks/>
          </p:cNvSpPr>
          <p:nvPr/>
        </p:nvSpPr>
        <p:spPr bwMode="auto">
          <a:xfrm>
            <a:off x="814917" y="415926"/>
            <a:ext cx="8467" cy="3175"/>
          </a:xfrm>
          <a:custGeom>
            <a:avLst/>
            <a:gdLst>
              <a:gd name="T0" fmla="*/ 5040313 w 4"/>
              <a:gd name="T1" fmla="*/ 5040313 h 2"/>
              <a:gd name="T2" fmla="*/ 5040313 w 4"/>
              <a:gd name="T3" fmla="*/ 5040313 h 2"/>
              <a:gd name="T4" fmla="*/ 10080625 w 4"/>
              <a:gd name="T5" fmla="*/ 5040313 h 2"/>
              <a:gd name="T6" fmla="*/ 10080625 w 4"/>
              <a:gd name="T7" fmla="*/ 0 h 2"/>
              <a:gd name="T8" fmla="*/ 10080625 w 4"/>
              <a:gd name="T9" fmla="*/ 0 h 2"/>
              <a:gd name="T10" fmla="*/ 5040313 w 4"/>
              <a:gd name="T11" fmla="*/ 0 h 2"/>
              <a:gd name="T12" fmla="*/ 5040313 w 4"/>
              <a:gd name="T13" fmla="*/ 0 h 2"/>
              <a:gd name="T14" fmla="*/ 0 w 4"/>
              <a:gd name="T15" fmla="*/ 5040313 h 2"/>
              <a:gd name="T16" fmla="*/ 5040313 w 4"/>
              <a:gd name="T17" fmla="*/ 5040313 h 2"/>
              <a:gd name="T18" fmla="*/ 5040313 w 4"/>
              <a:gd name="T19" fmla="*/ 0 h 2"/>
              <a:gd name="T20" fmla="*/ 10080625 w 4"/>
              <a:gd name="T21" fmla="*/ 5040313 h 2"/>
              <a:gd name="T22" fmla="*/ 10080625 w 4"/>
              <a:gd name="T23" fmla="*/ 0 h 2"/>
              <a:gd name="T24" fmla="*/ 10080625 w 4"/>
              <a:gd name="T25" fmla="*/ 0 h 2"/>
              <a:gd name="T26" fmla="*/ 5040313 w 4"/>
              <a:gd name="T27" fmla="*/ 0 h 2"/>
              <a:gd name="T28" fmla="*/ 5040313 w 4"/>
              <a:gd name="T29" fmla="*/ 0 h 2"/>
              <a:gd name="T30" fmla="*/ 0 w 4"/>
              <a:gd name="T31" fmla="*/ 0 h 2"/>
              <a:gd name="T32" fmla="*/ 5040313 w 4"/>
              <a:gd name="T33" fmla="*/ 5040313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1" name="Freeform 1172"/>
          <p:cNvSpPr>
            <a:spLocks/>
          </p:cNvSpPr>
          <p:nvPr/>
        </p:nvSpPr>
        <p:spPr bwMode="auto">
          <a:xfrm>
            <a:off x="776818" y="476251"/>
            <a:ext cx="4233" cy="3175"/>
          </a:xfrm>
          <a:custGeom>
            <a:avLst/>
            <a:gdLst>
              <a:gd name="T0" fmla="*/ 0 w 2"/>
              <a:gd name="T1" fmla="*/ 5040313 h 2"/>
              <a:gd name="T2" fmla="*/ 0 w 2"/>
              <a:gd name="T3" fmla="*/ 5040313 h 2"/>
              <a:gd name="T4" fmla="*/ 5040313 w 2"/>
              <a:gd name="T5" fmla="*/ 5040313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5040313 h 2"/>
              <a:gd name="T14" fmla="*/ 0 w 2"/>
              <a:gd name="T15" fmla="*/ 5040313 h 2"/>
              <a:gd name="T16" fmla="*/ 0 w 2"/>
              <a:gd name="T17" fmla="*/ 5040313 h 2"/>
              <a:gd name="T18" fmla="*/ 0 w 2"/>
              <a:gd name="T19" fmla="*/ 5040313 h 2"/>
              <a:gd name="T20" fmla="*/ 0 w 2"/>
              <a:gd name="T21" fmla="*/ 5040313 h 2"/>
              <a:gd name="T22" fmla="*/ 0 w 2"/>
              <a:gd name="T23" fmla="*/ 5040313 h 2"/>
              <a:gd name="T24" fmla="*/ 0 w 2"/>
              <a:gd name="T25" fmla="*/ 5040313 h 2"/>
              <a:gd name="T26" fmla="*/ 0 w 2"/>
              <a:gd name="T27" fmla="*/ 5040313 h 2"/>
              <a:gd name="T28" fmla="*/ 0 w 2"/>
              <a:gd name="T29" fmla="*/ 5040313 h 2"/>
              <a:gd name="T30" fmla="*/ 0 w 2"/>
              <a:gd name="T31" fmla="*/ 5040313 h 2"/>
              <a:gd name="T32" fmla="*/ 0 w 2"/>
              <a:gd name="T33" fmla="*/ 5040313 h 2"/>
              <a:gd name="T34" fmla="*/ 0 w 2"/>
              <a:gd name="T35" fmla="*/ 5040313 h 2"/>
              <a:gd name="T36" fmla="*/ 0 w 2"/>
              <a:gd name="T37" fmla="*/ 5040313 h 2"/>
              <a:gd name="T38" fmla="*/ 0 w 2"/>
              <a:gd name="T39" fmla="*/ 5040313 h 2"/>
              <a:gd name="T40" fmla="*/ 0 w 2"/>
              <a:gd name="T41" fmla="*/ 5040313 h 2"/>
              <a:gd name="T42" fmla="*/ 0 w 2"/>
              <a:gd name="T43" fmla="*/ 5040313 h 2"/>
              <a:gd name="T44" fmla="*/ 0 w 2"/>
              <a:gd name="T45" fmla="*/ 5040313 h 2"/>
              <a:gd name="T46" fmla="*/ 0 w 2"/>
              <a:gd name="T47" fmla="*/ 5040313 h 2"/>
              <a:gd name="T48" fmla="*/ 0 w 2"/>
              <a:gd name="T49" fmla="*/ 5040313 h 2"/>
              <a:gd name="T50" fmla="*/ 0 w 2"/>
              <a:gd name="T51" fmla="*/ 5040313 h 2"/>
              <a:gd name="T52" fmla="*/ 0 w 2"/>
              <a:gd name="T53" fmla="*/ 5040313 h 2"/>
              <a:gd name="T54" fmla="*/ 0 w 2"/>
              <a:gd name="T55" fmla="*/ 5040313 h 2"/>
              <a:gd name="T56" fmla="*/ 0 w 2"/>
              <a:gd name="T57" fmla="*/ 5040313 h 2"/>
              <a:gd name="T58" fmla="*/ 0 w 2"/>
              <a:gd name="T59" fmla="*/ 5040313 h 2"/>
              <a:gd name="T60" fmla="*/ 0 w 2"/>
              <a:gd name="T61" fmla="*/ 5040313 h 2"/>
              <a:gd name="T62" fmla="*/ 0 w 2"/>
              <a:gd name="T63" fmla="*/ 5040313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2" name="Freeform 1177"/>
          <p:cNvSpPr>
            <a:spLocks/>
          </p:cNvSpPr>
          <p:nvPr/>
        </p:nvSpPr>
        <p:spPr bwMode="auto">
          <a:xfrm>
            <a:off x="742952" y="534989"/>
            <a:ext cx="4233" cy="3175"/>
          </a:xfrm>
          <a:custGeom>
            <a:avLst/>
            <a:gdLst>
              <a:gd name="T0" fmla="*/ 0 w 2"/>
              <a:gd name="T1" fmla="*/ 5040313 h 2"/>
              <a:gd name="T2" fmla="*/ 5040313 w 2"/>
              <a:gd name="T3" fmla="*/ 5040313 h 2"/>
              <a:gd name="T4" fmla="*/ 5040313 w 2"/>
              <a:gd name="T5" fmla="*/ 5040313 h 2"/>
              <a:gd name="T6" fmla="*/ 5040313 w 2"/>
              <a:gd name="T7" fmla="*/ 0 h 2"/>
              <a:gd name="T8" fmla="*/ 5040313 w 2"/>
              <a:gd name="T9" fmla="*/ 0 h 2"/>
              <a:gd name="T10" fmla="*/ 5040313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5040313 h 2"/>
              <a:gd name="T40" fmla="*/ 0 w 2"/>
              <a:gd name="T41" fmla="*/ 5040313 h 2"/>
              <a:gd name="T42" fmla="*/ 5040313 w 2"/>
              <a:gd name="T43" fmla="*/ 5040313 h 2"/>
              <a:gd name="T44" fmla="*/ 5040313 w 2"/>
              <a:gd name="T45" fmla="*/ 0 h 2"/>
              <a:gd name="T46" fmla="*/ 5040313 w 2"/>
              <a:gd name="T47" fmla="*/ 0 h 2"/>
              <a:gd name="T48" fmla="*/ 5040313 w 2"/>
              <a:gd name="T49" fmla="*/ 0 h 2"/>
              <a:gd name="T50" fmla="*/ 5040313 w 2"/>
              <a:gd name="T51" fmla="*/ 0 h 2"/>
              <a:gd name="T52" fmla="*/ 5040313 w 2"/>
              <a:gd name="T53" fmla="*/ 0 h 2"/>
              <a:gd name="T54" fmla="*/ 5040313 w 2"/>
              <a:gd name="T55" fmla="*/ 0 h 2"/>
              <a:gd name="T56" fmla="*/ 5040313 w 2"/>
              <a:gd name="T57" fmla="*/ 0 h 2"/>
              <a:gd name="T58" fmla="*/ 5040313 w 2"/>
              <a:gd name="T59" fmla="*/ 0 h 2"/>
              <a:gd name="T60" fmla="*/ 5040313 w 2"/>
              <a:gd name="T61" fmla="*/ 0 h 2"/>
              <a:gd name="T62" fmla="*/ 5040313 w 2"/>
              <a:gd name="T63" fmla="*/ 0 h 2"/>
              <a:gd name="T64" fmla="*/ 5040313 w 2"/>
              <a:gd name="T65" fmla="*/ 0 h 2"/>
              <a:gd name="T66" fmla="*/ 5040313 w 2"/>
              <a:gd name="T67" fmla="*/ 5040313 h 2"/>
              <a:gd name="T68" fmla="*/ 5040313 w 2"/>
              <a:gd name="T69" fmla="*/ 0 h 2"/>
              <a:gd name="T70" fmla="*/ 5040313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5040313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3" name="Freeform 1180"/>
          <p:cNvSpPr>
            <a:spLocks/>
          </p:cNvSpPr>
          <p:nvPr/>
        </p:nvSpPr>
        <p:spPr bwMode="auto">
          <a:xfrm>
            <a:off x="747185" y="530226"/>
            <a:ext cx="4233" cy="4763"/>
          </a:xfrm>
          <a:custGeom>
            <a:avLst/>
            <a:gdLst>
              <a:gd name="T0" fmla="*/ 0 w 2"/>
              <a:gd name="T1" fmla="*/ 7562056 h 3"/>
              <a:gd name="T2" fmla="*/ 0 w 2"/>
              <a:gd name="T3" fmla="*/ 7562056 h 3"/>
              <a:gd name="T4" fmla="*/ 5040313 w 2"/>
              <a:gd name="T5" fmla="*/ 7562056 h 3"/>
              <a:gd name="T6" fmla="*/ 5040313 w 2"/>
              <a:gd name="T7" fmla="*/ 7562056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7562056 h 3"/>
              <a:gd name="T16" fmla="*/ 0 w 2"/>
              <a:gd name="T17" fmla="*/ 7562056 h 3"/>
              <a:gd name="T18" fmla="*/ 0 w 2"/>
              <a:gd name="T19" fmla="*/ 7562056 h 3"/>
              <a:gd name="T20" fmla="*/ 0 w 2"/>
              <a:gd name="T21" fmla="*/ 7562056 h 3"/>
              <a:gd name="T22" fmla="*/ 0 w 2"/>
              <a:gd name="T23" fmla="*/ 0 h 3"/>
              <a:gd name="T24" fmla="*/ 0 w 2"/>
              <a:gd name="T25" fmla="*/ 7562056 h 3"/>
              <a:gd name="T26" fmla="*/ 0 w 2"/>
              <a:gd name="T27" fmla="*/ 7562056 h 3"/>
              <a:gd name="T28" fmla="*/ 0 w 2"/>
              <a:gd name="T29" fmla="*/ 7562056 h 3"/>
              <a:gd name="T30" fmla="*/ 0 w 2"/>
              <a:gd name="T31" fmla="*/ 7562056 h 3"/>
              <a:gd name="T32" fmla="*/ 0 w 2"/>
              <a:gd name="T33" fmla="*/ 7562056 h 3"/>
              <a:gd name="T34" fmla="*/ 0 w 2"/>
              <a:gd name="T35" fmla="*/ 7562056 h 3"/>
              <a:gd name="T36" fmla="*/ 0 w 2"/>
              <a:gd name="T37" fmla="*/ 7562056 h 3"/>
              <a:gd name="T38" fmla="*/ 0 w 2"/>
              <a:gd name="T39" fmla="*/ 7562056 h 3"/>
              <a:gd name="T40" fmla="*/ 0 w 2"/>
              <a:gd name="T41" fmla="*/ 7562056 h 3"/>
              <a:gd name="T42" fmla="*/ 0 w 2"/>
              <a:gd name="T43" fmla="*/ 7562056 h 3"/>
              <a:gd name="T44" fmla="*/ 0 w 2"/>
              <a:gd name="T45" fmla="*/ 7562056 h 3"/>
              <a:gd name="T46" fmla="*/ 0 w 2"/>
              <a:gd name="T47" fmla="*/ 7562056 h 3"/>
              <a:gd name="T48" fmla="*/ 0 w 2"/>
              <a:gd name="T49" fmla="*/ 7562056 h 3"/>
              <a:gd name="T50" fmla="*/ 0 w 2"/>
              <a:gd name="T51" fmla="*/ 7562056 h 3"/>
              <a:gd name="T52" fmla="*/ 0 w 2"/>
              <a:gd name="T53" fmla="*/ 7562056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4" name="Line 1187"/>
          <p:cNvSpPr>
            <a:spLocks noChangeShapeType="1"/>
          </p:cNvSpPr>
          <p:nvPr/>
        </p:nvSpPr>
        <p:spPr bwMode="auto">
          <a:xfrm>
            <a:off x="759885" y="520700"/>
            <a:ext cx="2116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" name="Line 1188"/>
          <p:cNvSpPr>
            <a:spLocks noChangeShapeType="1"/>
          </p:cNvSpPr>
          <p:nvPr/>
        </p:nvSpPr>
        <p:spPr bwMode="auto">
          <a:xfrm>
            <a:off x="759885" y="520700"/>
            <a:ext cx="2116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6" name="Freeform 1208"/>
          <p:cNvSpPr>
            <a:spLocks/>
          </p:cNvSpPr>
          <p:nvPr/>
        </p:nvSpPr>
        <p:spPr bwMode="auto">
          <a:xfrm>
            <a:off x="793751" y="557214"/>
            <a:ext cx="2116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7" name="Freeform 1210"/>
          <p:cNvSpPr>
            <a:spLocks/>
          </p:cNvSpPr>
          <p:nvPr/>
        </p:nvSpPr>
        <p:spPr bwMode="auto">
          <a:xfrm>
            <a:off x="793752" y="557214"/>
            <a:ext cx="4233" cy="3175"/>
          </a:xfrm>
          <a:custGeom>
            <a:avLst/>
            <a:gdLst>
              <a:gd name="T0" fmla="*/ 0 w 2"/>
              <a:gd name="T1" fmla="*/ 5040313 h 2"/>
              <a:gd name="T2" fmla="*/ 0 w 2"/>
              <a:gd name="T3" fmla="*/ 5040313 h 2"/>
              <a:gd name="T4" fmla="*/ 5040313 w 2"/>
              <a:gd name="T5" fmla="*/ 5040313 h 2"/>
              <a:gd name="T6" fmla="*/ 5040313 w 2"/>
              <a:gd name="T7" fmla="*/ 0 h 2"/>
              <a:gd name="T8" fmla="*/ 5040313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5040313 h 2"/>
              <a:gd name="T18" fmla="*/ 0 w 2"/>
              <a:gd name="T19" fmla="*/ 5040313 h 2"/>
              <a:gd name="T20" fmla="*/ 5040313 w 2"/>
              <a:gd name="T21" fmla="*/ 5040313 h 2"/>
              <a:gd name="T22" fmla="*/ 5040313 w 2"/>
              <a:gd name="T23" fmla="*/ 0 h 2"/>
              <a:gd name="T24" fmla="*/ 5040313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5040313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8" name="Freeform 1214"/>
          <p:cNvSpPr>
            <a:spLocks/>
          </p:cNvSpPr>
          <p:nvPr/>
        </p:nvSpPr>
        <p:spPr bwMode="auto">
          <a:xfrm>
            <a:off x="793752" y="557214"/>
            <a:ext cx="4233" cy="3175"/>
          </a:xfrm>
          <a:custGeom>
            <a:avLst/>
            <a:gdLst>
              <a:gd name="T0" fmla="*/ 0 w 2"/>
              <a:gd name="T1" fmla="*/ 5040313 h 2"/>
              <a:gd name="T2" fmla="*/ 5040313 w 2"/>
              <a:gd name="T3" fmla="*/ 5040313 h 2"/>
              <a:gd name="T4" fmla="*/ 0 w 2"/>
              <a:gd name="T5" fmla="*/ 0 h 2"/>
              <a:gd name="T6" fmla="*/ 0 w 2"/>
              <a:gd name="T7" fmla="*/ 5040313 h 2"/>
              <a:gd name="T8" fmla="*/ 0 w 2"/>
              <a:gd name="T9" fmla="*/ 5040313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" name="Rectangle 1215"/>
          <p:cNvSpPr>
            <a:spLocks noChangeArrowheads="1"/>
          </p:cNvSpPr>
          <p:nvPr/>
        </p:nvSpPr>
        <p:spPr bwMode="auto">
          <a:xfrm>
            <a:off x="793751" y="627064"/>
            <a:ext cx="2116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30" name="Freeform 1217"/>
          <p:cNvSpPr>
            <a:spLocks/>
          </p:cNvSpPr>
          <p:nvPr/>
        </p:nvSpPr>
        <p:spPr bwMode="auto">
          <a:xfrm>
            <a:off x="793751" y="627064"/>
            <a:ext cx="2116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1" name="Freeform 1219"/>
          <p:cNvSpPr>
            <a:spLocks/>
          </p:cNvSpPr>
          <p:nvPr/>
        </p:nvSpPr>
        <p:spPr bwMode="auto">
          <a:xfrm>
            <a:off x="975785" y="541339"/>
            <a:ext cx="2116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2" name="Freeform 1221"/>
          <p:cNvSpPr>
            <a:spLocks/>
          </p:cNvSpPr>
          <p:nvPr/>
        </p:nvSpPr>
        <p:spPr bwMode="auto">
          <a:xfrm>
            <a:off x="975785" y="541339"/>
            <a:ext cx="4233" cy="3175"/>
          </a:xfrm>
          <a:custGeom>
            <a:avLst/>
            <a:gdLst>
              <a:gd name="T0" fmla="*/ 5040313 w 2"/>
              <a:gd name="T1" fmla="*/ 0 h 2"/>
              <a:gd name="T2" fmla="*/ 5040313 w 2"/>
              <a:gd name="T3" fmla="*/ 0 h 2"/>
              <a:gd name="T4" fmla="*/ 5040313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5040313 h 2"/>
              <a:gd name="T12" fmla="*/ 5040313 w 2"/>
              <a:gd name="T13" fmla="*/ 0 h 2"/>
              <a:gd name="T14" fmla="*/ 5040313 w 2"/>
              <a:gd name="T15" fmla="*/ 0 h 2"/>
              <a:gd name="T16" fmla="*/ 5040313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5040313 h 2"/>
              <a:gd name="T24" fmla="*/ 5040313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" name="Freeform 1234"/>
          <p:cNvSpPr>
            <a:spLocks/>
          </p:cNvSpPr>
          <p:nvPr/>
        </p:nvSpPr>
        <p:spPr bwMode="auto">
          <a:xfrm>
            <a:off x="963085" y="550864"/>
            <a:ext cx="4233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5040313 w 2"/>
              <a:gd name="T5" fmla="*/ 0 h 1587"/>
              <a:gd name="T6" fmla="*/ 5040313 w 2"/>
              <a:gd name="T7" fmla="*/ 0 h 1587"/>
              <a:gd name="T8" fmla="*/ 5040313 w 2"/>
              <a:gd name="T9" fmla="*/ 0 h 1587"/>
              <a:gd name="T10" fmla="*/ 5040313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5040313 w 2"/>
              <a:gd name="T25" fmla="*/ 0 h 1587"/>
              <a:gd name="T26" fmla="*/ 5040313 w 2"/>
              <a:gd name="T27" fmla="*/ 0 h 1587"/>
              <a:gd name="T28" fmla="*/ 5040313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5040313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4" name="Line 1237"/>
          <p:cNvSpPr>
            <a:spLocks noChangeShapeType="1"/>
          </p:cNvSpPr>
          <p:nvPr/>
        </p:nvSpPr>
        <p:spPr bwMode="auto">
          <a:xfrm>
            <a:off x="971551" y="544514"/>
            <a:ext cx="2116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" name="Line 1238"/>
          <p:cNvSpPr>
            <a:spLocks noChangeShapeType="1"/>
          </p:cNvSpPr>
          <p:nvPr/>
        </p:nvSpPr>
        <p:spPr bwMode="auto">
          <a:xfrm>
            <a:off x="971551" y="544514"/>
            <a:ext cx="2116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" name="Freeform 1240"/>
          <p:cNvSpPr>
            <a:spLocks/>
          </p:cNvSpPr>
          <p:nvPr/>
        </p:nvSpPr>
        <p:spPr bwMode="auto">
          <a:xfrm>
            <a:off x="971551" y="541339"/>
            <a:ext cx="2116" cy="3175"/>
          </a:xfrm>
          <a:custGeom>
            <a:avLst/>
            <a:gdLst>
              <a:gd name="T0" fmla="*/ 0 w 1587"/>
              <a:gd name="T1" fmla="*/ 5040313 h 2"/>
              <a:gd name="T2" fmla="*/ 0 w 1587"/>
              <a:gd name="T3" fmla="*/ 5040313 h 2"/>
              <a:gd name="T4" fmla="*/ 0 w 1587"/>
              <a:gd name="T5" fmla="*/ 0 h 2"/>
              <a:gd name="T6" fmla="*/ 0 w 1587"/>
              <a:gd name="T7" fmla="*/ 5040313 h 2"/>
              <a:gd name="T8" fmla="*/ 0 w 1587"/>
              <a:gd name="T9" fmla="*/ 5040313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" name="Freeform 1243"/>
          <p:cNvSpPr>
            <a:spLocks/>
          </p:cNvSpPr>
          <p:nvPr/>
        </p:nvSpPr>
        <p:spPr bwMode="auto">
          <a:xfrm>
            <a:off x="971552" y="538164"/>
            <a:ext cx="4233" cy="3175"/>
          </a:xfrm>
          <a:custGeom>
            <a:avLst/>
            <a:gdLst>
              <a:gd name="T0" fmla="*/ 5040313 w 2"/>
              <a:gd name="T1" fmla="*/ 5040313 h 2"/>
              <a:gd name="T2" fmla="*/ 5040313 w 2"/>
              <a:gd name="T3" fmla="*/ 5040313 h 2"/>
              <a:gd name="T4" fmla="*/ 5040313 w 2"/>
              <a:gd name="T5" fmla="*/ 5040313 h 2"/>
              <a:gd name="T6" fmla="*/ 5040313 w 2"/>
              <a:gd name="T7" fmla="*/ 5040313 h 2"/>
              <a:gd name="T8" fmla="*/ 0 w 2"/>
              <a:gd name="T9" fmla="*/ 5040313 h 2"/>
              <a:gd name="T10" fmla="*/ 0 w 2"/>
              <a:gd name="T11" fmla="*/ 5040313 h 2"/>
              <a:gd name="T12" fmla="*/ 5040313 w 2"/>
              <a:gd name="T13" fmla="*/ 5040313 h 2"/>
              <a:gd name="T14" fmla="*/ 0 w 2"/>
              <a:gd name="T15" fmla="*/ 5040313 h 2"/>
              <a:gd name="T16" fmla="*/ 0 w 2"/>
              <a:gd name="T17" fmla="*/ 5040313 h 2"/>
              <a:gd name="T18" fmla="*/ 0 w 2"/>
              <a:gd name="T19" fmla="*/ 5040313 h 2"/>
              <a:gd name="T20" fmla="*/ 0 w 2"/>
              <a:gd name="T21" fmla="*/ 5040313 h 2"/>
              <a:gd name="T22" fmla="*/ 0 w 2"/>
              <a:gd name="T23" fmla="*/ 5040313 h 2"/>
              <a:gd name="T24" fmla="*/ 0 w 2"/>
              <a:gd name="T25" fmla="*/ 5040313 h 2"/>
              <a:gd name="T26" fmla="*/ 0 w 2"/>
              <a:gd name="T27" fmla="*/ 5040313 h 2"/>
              <a:gd name="T28" fmla="*/ 0 w 2"/>
              <a:gd name="T29" fmla="*/ 5040313 h 2"/>
              <a:gd name="T30" fmla="*/ 0 w 2"/>
              <a:gd name="T31" fmla="*/ 5040313 h 2"/>
              <a:gd name="T32" fmla="*/ 0 w 2"/>
              <a:gd name="T33" fmla="*/ 5040313 h 2"/>
              <a:gd name="T34" fmla="*/ 0 w 2"/>
              <a:gd name="T35" fmla="*/ 5040313 h 2"/>
              <a:gd name="T36" fmla="*/ 0 w 2"/>
              <a:gd name="T37" fmla="*/ 5040313 h 2"/>
              <a:gd name="T38" fmla="*/ 5040313 w 2"/>
              <a:gd name="T39" fmla="*/ 5040313 h 2"/>
              <a:gd name="T40" fmla="*/ 5040313 w 2"/>
              <a:gd name="T41" fmla="*/ 5040313 h 2"/>
              <a:gd name="T42" fmla="*/ 5040313 w 2"/>
              <a:gd name="T43" fmla="*/ 5040313 h 2"/>
              <a:gd name="T44" fmla="*/ 5040313 w 2"/>
              <a:gd name="T45" fmla="*/ 5040313 h 2"/>
              <a:gd name="T46" fmla="*/ 5040313 w 2"/>
              <a:gd name="T47" fmla="*/ 5040313 h 2"/>
              <a:gd name="T48" fmla="*/ 0 w 2"/>
              <a:gd name="T49" fmla="*/ 0 h 2"/>
              <a:gd name="T50" fmla="*/ 0 w 2"/>
              <a:gd name="T51" fmla="*/ 5040313 h 2"/>
              <a:gd name="T52" fmla="*/ 0 w 2"/>
              <a:gd name="T53" fmla="*/ 5040313 h 2"/>
              <a:gd name="T54" fmla="*/ 0 w 2"/>
              <a:gd name="T55" fmla="*/ 5040313 h 2"/>
              <a:gd name="T56" fmla="*/ 5040313 w 2"/>
              <a:gd name="T57" fmla="*/ 5040313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8" name="Freeform 1246"/>
          <p:cNvSpPr>
            <a:spLocks/>
          </p:cNvSpPr>
          <p:nvPr/>
        </p:nvSpPr>
        <p:spPr bwMode="auto">
          <a:xfrm>
            <a:off x="967318" y="547689"/>
            <a:ext cx="4233" cy="3175"/>
          </a:xfrm>
          <a:custGeom>
            <a:avLst/>
            <a:gdLst>
              <a:gd name="T0" fmla="*/ 0 w 2"/>
              <a:gd name="T1" fmla="*/ 5040313 h 2"/>
              <a:gd name="T2" fmla="*/ 0 w 2"/>
              <a:gd name="T3" fmla="*/ 5040313 h 2"/>
              <a:gd name="T4" fmla="*/ 5040313 w 2"/>
              <a:gd name="T5" fmla="*/ 0 h 2"/>
              <a:gd name="T6" fmla="*/ 5040313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5040313 h 2"/>
              <a:gd name="T14" fmla="*/ 0 w 2"/>
              <a:gd name="T15" fmla="*/ 5040313 h 2"/>
              <a:gd name="T16" fmla="*/ 5040313 w 2"/>
              <a:gd name="T17" fmla="*/ 0 h 2"/>
              <a:gd name="T18" fmla="*/ 5040313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5040313 h 2"/>
              <a:gd name="T48" fmla="*/ 0 w 2"/>
              <a:gd name="T49" fmla="*/ 5040313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" name="Freeform 1250"/>
          <p:cNvSpPr>
            <a:spLocks/>
          </p:cNvSpPr>
          <p:nvPr/>
        </p:nvSpPr>
        <p:spPr bwMode="auto">
          <a:xfrm>
            <a:off x="975785" y="530225"/>
            <a:ext cx="4233" cy="1588"/>
          </a:xfrm>
          <a:custGeom>
            <a:avLst/>
            <a:gdLst>
              <a:gd name="T0" fmla="*/ 5040313 w 2"/>
              <a:gd name="T1" fmla="*/ 0 h 1588"/>
              <a:gd name="T2" fmla="*/ 0 w 2"/>
              <a:gd name="T3" fmla="*/ 0 h 1588"/>
              <a:gd name="T4" fmla="*/ 5040313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" name="Freeform 1252"/>
          <p:cNvSpPr>
            <a:spLocks/>
          </p:cNvSpPr>
          <p:nvPr/>
        </p:nvSpPr>
        <p:spPr bwMode="auto">
          <a:xfrm>
            <a:off x="975785" y="527050"/>
            <a:ext cx="4233" cy="7938"/>
          </a:xfrm>
          <a:custGeom>
            <a:avLst/>
            <a:gdLst>
              <a:gd name="T0" fmla="*/ 5040313 w 2"/>
              <a:gd name="T1" fmla="*/ 5040630 h 5"/>
              <a:gd name="T2" fmla="*/ 5040313 w 2"/>
              <a:gd name="T3" fmla="*/ 5040630 h 5"/>
              <a:gd name="T4" fmla="*/ 0 w 2"/>
              <a:gd name="T5" fmla="*/ 0 h 5"/>
              <a:gd name="T6" fmla="*/ 0 w 2"/>
              <a:gd name="T7" fmla="*/ 5040630 h 5"/>
              <a:gd name="T8" fmla="*/ 0 w 2"/>
              <a:gd name="T9" fmla="*/ 5040630 h 5"/>
              <a:gd name="T10" fmla="*/ 5040313 w 2"/>
              <a:gd name="T11" fmla="*/ 12602369 h 5"/>
              <a:gd name="T12" fmla="*/ 5040313 w 2"/>
              <a:gd name="T13" fmla="*/ 5040630 h 5"/>
              <a:gd name="T14" fmla="*/ 5040313 w 2"/>
              <a:gd name="T15" fmla="*/ 5040630 h 5"/>
              <a:gd name="T16" fmla="*/ 0 w 2"/>
              <a:gd name="T17" fmla="*/ 0 h 5"/>
              <a:gd name="T18" fmla="*/ 0 w 2"/>
              <a:gd name="T19" fmla="*/ 5040630 h 5"/>
              <a:gd name="T20" fmla="*/ 0 w 2"/>
              <a:gd name="T21" fmla="*/ 5040630 h 5"/>
              <a:gd name="T22" fmla="*/ 5040313 w 2"/>
              <a:gd name="T23" fmla="*/ 12602369 h 5"/>
              <a:gd name="T24" fmla="*/ 5040313 w 2"/>
              <a:gd name="T25" fmla="*/ 5040630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1" name="Freeform 1255"/>
          <p:cNvSpPr>
            <a:spLocks/>
          </p:cNvSpPr>
          <p:nvPr/>
        </p:nvSpPr>
        <p:spPr bwMode="auto">
          <a:xfrm>
            <a:off x="950385" y="550864"/>
            <a:ext cx="4233" cy="1587"/>
          </a:xfrm>
          <a:custGeom>
            <a:avLst/>
            <a:gdLst>
              <a:gd name="T0" fmla="*/ 0 w 2"/>
              <a:gd name="T1" fmla="*/ 0 h 1587"/>
              <a:gd name="T2" fmla="*/ 5040313 w 2"/>
              <a:gd name="T3" fmla="*/ 0 h 1587"/>
              <a:gd name="T4" fmla="*/ 5040313 w 2"/>
              <a:gd name="T5" fmla="*/ 0 h 1587"/>
              <a:gd name="T6" fmla="*/ 5040313 w 2"/>
              <a:gd name="T7" fmla="*/ 0 h 1587"/>
              <a:gd name="T8" fmla="*/ 5040313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5040313 w 2"/>
              <a:gd name="T19" fmla="*/ 0 h 1587"/>
              <a:gd name="T20" fmla="*/ 5040313 w 2"/>
              <a:gd name="T21" fmla="*/ 0 h 1587"/>
              <a:gd name="T22" fmla="*/ 5040313 w 2"/>
              <a:gd name="T23" fmla="*/ 0 h 1587"/>
              <a:gd name="T24" fmla="*/ 5040313 w 2"/>
              <a:gd name="T25" fmla="*/ 0 h 1587"/>
              <a:gd name="T26" fmla="*/ 5040313 w 2"/>
              <a:gd name="T27" fmla="*/ 0 h 1587"/>
              <a:gd name="T28" fmla="*/ 5040313 w 2"/>
              <a:gd name="T29" fmla="*/ 0 h 1587"/>
              <a:gd name="T30" fmla="*/ 5040313 w 2"/>
              <a:gd name="T31" fmla="*/ 0 h 1587"/>
              <a:gd name="T32" fmla="*/ 5040313 w 2"/>
              <a:gd name="T33" fmla="*/ 0 h 1587"/>
              <a:gd name="T34" fmla="*/ 5040313 w 2"/>
              <a:gd name="T35" fmla="*/ 0 h 1587"/>
              <a:gd name="T36" fmla="*/ 5040313 w 2"/>
              <a:gd name="T37" fmla="*/ 0 h 1587"/>
              <a:gd name="T38" fmla="*/ 5040313 w 2"/>
              <a:gd name="T39" fmla="*/ 0 h 1587"/>
              <a:gd name="T40" fmla="*/ 5040313 w 2"/>
              <a:gd name="T41" fmla="*/ 0 h 1587"/>
              <a:gd name="T42" fmla="*/ 5040313 w 2"/>
              <a:gd name="T43" fmla="*/ 0 h 1587"/>
              <a:gd name="T44" fmla="*/ 5040313 w 2"/>
              <a:gd name="T45" fmla="*/ 0 h 1587"/>
              <a:gd name="T46" fmla="*/ 5040313 w 2"/>
              <a:gd name="T47" fmla="*/ 0 h 1587"/>
              <a:gd name="T48" fmla="*/ 5040313 w 2"/>
              <a:gd name="T49" fmla="*/ 0 h 1587"/>
              <a:gd name="T50" fmla="*/ 5040313 w 2"/>
              <a:gd name="T51" fmla="*/ 0 h 1587"/>
              <a:gd name="T52" fmla="*/ 5040313 w 2"/>
              <a:gd name="T53" fmla="*/ 0 h 1587"/>
              <a:gd name="T54" fmla="*/ 5040313 w 2"/>
              <a:gd name="T55" fmla="*/ 0 h 1587"/>
              <a:gd name="T56" fmla="*/ 5040313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" name="Rectangle 1256"/>
          <p:cNvSpPr>
            <a:spLocks noChangeArrowheads="1"/>
          </p:cNvSpPr>
          <p:nvPr/>
        </p:nvSpPr>
        <p:spPr bwMode="auto">
          <a:xfrm>
            <a:off x="963085" y="550864"/>
            <a:ext cx="2116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43" name="Freeform 1258"/>
          <p:cNvSpPr>
            <a:spLocks/>
          </p:cNvSpPr>
          <p:nvPr/>
        </p:nvSpPr>
        <p:spPr bwMode="auto">
          <a:xfrm>
            <a:off x="963085" y="550864"/>
            <a:ext cx="2116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" name="Freeform 1266"/>
          <p:cNvSpPr>
            <a:spLocks/>
          </p:cNvSpPr>
          <p:nvPr/>
        </p:nvSpPr>
        <p:spPr bwMode="auto">
          <a:xfrm>
            <a:off x="971551" y="534989"/>
            <a:ext cx="2116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5" name="Freeform 1269"/>
          <p:cNvSpPr>
            <a:spLocks/>
          </p:cNvSpPr>
          <p:nvPr/>
        </p:nvSpPr>
        <p:spPr bwMode="auto">
          <a:xfrm>
            <a:off x="971552" y="530226"/>
            <a:ext cx="4233" cy="4763"/>
          </a:xfrm>
          <a:custGeom>
            <a:avLst/>
            <a:gdLst>
              <a:gd name="T0" fmla="*/ 0 w 2"/>
              <a:gd name="T1" fmla="*/ 7562056 h 3"/>
              <a:gd name="T2" fmla="*/ 5040313 w 2"/>
              <a:gd name="T3" fmla="*/ 0 h 3"/>
              <a:gd name="T4" fmla="*/ 5040313 w 2"/>
              <a:gd name="T5" fmla="*/ 0 h 3"/>
              <a:gd name="T6" fmla="*/ 5040313 w 2"/>
              <a:gd name="T7" fmla="*/ 0 h 3"/>
              <a:gd name="T8" fmla="*/ 5040313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7562056 h 3"/>
              <a:gd name="T16" fmla="*/ 0 w 2"/>
              <a:gd name="T17" fmla="*/ 7562056 h 3"/>
              <a:gd name="T18" fmla="*/ 5040313 w 2"/>
              <a:gd name="T19" fmla="*/ 0 h 3"/>
              <a:gd name="T20" fmla="*/ 5040313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7562056 h 3"/>
              <a:gd name="T40" fmla="*/ 0 w 2"/>
              <a:gd name="T41" fmla="*/ 7562056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6" name="Line 1270"/>
          <p:cNvSpPr>
            <a:spLocks noChangeShapeType="1"/>
          </p:cNvSpPr>
          <p:nvPr/>
        </p:nvSpPr>
        <p:spPr bwMode="auto">
          <a:xfrm>
            <a:off x="971551" y="530225"/>
            <a:ext cx="2116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" name="Line 1271"/>
          <p:cNvSpPr>
            <a:spLocks noChangeShapeType="1"/>
          </p:cNvSpPr>
          <p:nvPr/>
        </p:nvSpPr>
        <p:spPr bwMode="auto">
          <a:xfrm>
            <a:off x="971551" y="530225"/>
            <a:ext cx="2116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8" name="Rectangle 1272"/>
          <p:cNvSpPr>
            <a:spLocks noChangeArrowheads="1"/>
          </p:cNvSpPr>
          <p:nvPr/>
        </p:nvSpPr>
        <p:spPr bwMode="auto">
          <a:xfrm>
            <a:off x="971551" y="530225"/>
            <a:ext cx="2116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49" name="Rectangle 1273"/>
          <p:cNvSpPr>
            <a:spLocks noChangeArrowheads="1"/>
          </p:cNvSpPr>
          <p:nvPr/>
        </p:nvSpPr>
        <p:spPr bwMode="auto">
          <a:xfrm>
            <a:off x="971551" y="530225"/>
            <a:ext cx="2116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0" name="Line 1274"/>
          <p:cNvSpPr>
            <a:spLocks noChangeShapeType="1"/>
          </p:cNvSpPr>
          <p:nvPr/>
        </p:nvSpPr>
        <p:spPr bwMode="auto">
          <a:xfrm>
            <a:off x="971551" y="527050"/>
            <a:ext cx="2116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1" name="Line 1275"/>
          <p:cNvSpPr>
            <a:spLocks noChangeShapeType="1"/>
          </p:cNvSpPr>
          <p:nvPr/>
        </p:nvSpPr>
        <p:spPr bwMode="auto">
          <a:xfrm>
            <a:off x="971551" y="527050"/>
            <a:ext cx="2116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2" name="Freeform 1277"/>
          <p:cNvSpPr>
            <a:spLocks/>
          </p:cNvSpPr>
          <p:nvPr/>
        </p:nvSpPr>
        <p:spPr bwMode="auto">
          <a:xfrm>
            <a:off x="971551" y="523876"/>
            <a:ext cx="2116" cy="3175"/>
          </a:xfrm>
          <a:custGeom>
            <a:avLst/>
            <a:gdLst>
              <a:gd name="T0" fmla="*/ 0 w 1587"/>
              <a:gd name="T1" fmla="*/ 5040313 h 2"/>
              <a:gd name="T2" fmla="*/ 0 w 1587"/>
              <a:gd name="T3" fmla="*/ 5040313 h 2"/>
              <a:gd name="T4" fmla="*/ 0 w 1587"/>
              <a:gd name="T5" fmla="*/ 0 h 2"/>
              <a:gd name="T6" fmla="*/ 0 w 1587"/>
              <a:gd name="T7" fmla="*/ 5040313 h 2"/>
              <a:gd name="T8" fmla="*/ 0 w 1587"/>
              <a:gd name="T9" fmla="*/ 5040313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3" name="Freeform 1287"/>
          <p:cNvSpPr>
            <a:spLocks/>
          </p:cNvSpPr>
          <p:nvPr/>
        </p:nvSpPr>
        <p:spPr bwMode="auto">
          <a:xfrm>
            <a:off x="958852" y="514350"/>
            <a:ext cx="4233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5040313 h 2"/>
              <a:gd name="T4" fmla="*/ 5040313 w 2"/>
              <a:gd name="T5" fmla="*/ 5040313 h 2"/>
              <a:gd name="T6" fmla="*/ 5040313 w 2"/>
              <a:gd name="T7" fmla="*/ 5040313 h 2"/>
              <a:gd name="T8" fmla="*/ 5040313 w 2"/>
              <a:gd name="T9" fmla="*/ 5040313 h 2"/>
              <a:gd name="T10" fmla="*/ 5040313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5040313 h 2"/>
              <a:gd name="T18" fmla="*/ 0 w 2"/>
              <a:gd name="T19" fmla="*/ 5040313 h 2"/>
              <a:gd name="T20" fmla="*/ 0 w 2"/>
              <a:gd name="T21" fmla="*/ 5040313 h 2"/>
              <a:gd name="T22" fmla="*/ 0 w 2"/>
              <a:gd name="T23" fmla="*/ 5040313 h 2"/>
              <a:gd name="T24" fmla="*/ 5040313 w 2"/>
              <a:gd name="T25" fmla="*/ 5040313 h 2"/>
              <a:gd name="T26" fmla="*/ 5040313 w 2"/>
              <a:gd name="T27" fmla="*/ 5040313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4" name="Freeform 1290"/>
          <p:cNvSpPr>
            <a:spLocks/>
          </p:cNvSpPr>
          <p:nvPr/>
        </p:nvSpPr>
        <p:spPr bwMode="auto">
          <a:xfrm>
            <a:off x="958852" y="517526"/>
            <a:ext cx="4233" cy="3175"/>
          </a:xfrm>
          <a:custGeom>
            <a:avLst/>
            <a:gdLst>
              <a:gd name="T0" fmla="*/ 0 w 2"/>
              <a:gd name="T1" fmla="*/ 5040313 h 2"/>
              <a:gd name="T2" fmla="*/ 0 w 2"/>
              <a:gd name="T3" fmla="*/ 5040313 h 2"/>
              <a:gd name="T4" fmla="*/ 5040313 w 2"/>
              <a:gd name="T5" fmla="*/ 5040313 h 2"/>
              <a:gd name="T6" fmla="*/ 5040313 w 2"/>
              <a:gd name="T7" fmla="*/ 5040313 h 2"/>
              <a:gd name="T8" fmla="*/ 5040313 w 2"/>
              <a:gd name="T9" fmla="*/ 5040313 h 2"/>
              <a:gd name="T10" fmla="*/ 5040313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5040313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5040313 h 2"/>
              <a:gd name="T32" fmla="*/ 0 w 2"/>
              <a:gd name="T33" fmla="*/ 5040313 h 2"/>
              <a:gd name="T34" fmla="*/ 0 w 2"/>
              <a:gd name="T35" fmla="*/ 5040313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5040313 h 2"/>
              <a:gd name="T50" fmla="*/ 5040313 w 2"/>
              <a:gd name="T51" fmla="*/ 5040313 h 2"/>
              <a:gd name="T52" fmla="*/ 5040313 w 2"/>
              <a:gd name="T53" fmla="*/ 0 h 2"/>
              <a:gd name="T54" fmla="*/ 5040313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5040313 h 2"/>
              <a:gd name="T62" fmla="*/ 0 w 2"/>
              <a:gd name="T63" fmla="*/ 5040313 h 2"/>
              <a:gd name="T64" fmla="*/ 5040313 w 2"/>
              <a:gd name="T65" fmla="*/ 5040313 h 2"/>
              <a:gd name="T66" fmla="*/ 5040313 w 2"/>
              <a:gd name="T67" fmla="*/ 5040313 h 2"/>
              <a:gd name="T68" fmla="*/ 0 w 2"/>
              <a:gd name="T69" fmla="*/ 5040313 h 2"/>
              <a:gd name="T70" fmla="*/ 0 w 2"/>
              <a:gd name="T71" fmla="*/ 5040313 h 2"/>
              <a:gd name="T72" fmla="*/ 0 w 2"/>
              <a:gd name="T73" fmla="*/ 5040313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5" name="Rectangle 1335"/>
          <p:cNvSpPr>
            <a:spLocks noChangeArrowheads="1"/>
          </p:cNvSpPr>
          <p:nvPr/>
        </p:nvSpPr>
        <p:spPr bwMode="auto">
          <a:xfrm>
            <a:off x="624418" y="508000"/>
            <a:ext cx="2116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6" name="Rectangle 1336"/>
          <p:cNvSpPr>
            <a:spLocks noChangeArrowheads="1"/>
          </p:cNvSpPr>
          <p:nvPr/>
        </p:nvSpPr>
        <p:spPr bwMode="auto">
          <a:xfrm>
            <a:off x="632885" y="495300"/>
            <a:ext cx="2116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7" name="Rectangle 1337"/>
          <p:cNvSpPr>
            <a:spLocks noChangeArrowheads="1"/>
          </p:cNvSpPr>
          <p:nvPr/>
        </p:nvSpPr>
        <p:spPr bwMode="auto">
          <a:xfrm>
            <a:off x="632885" y="495300"/>
            <a:ext cx="2116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8" name="Rectangle 1340"/>
          <p:cNvSpPr>
            <a:spLocks noChangeArrowheads="1"/>
          </p:cNvSpPr>
          <p:nvPr/>
        </p:nvSpPr>
        <p:spPr bwMode="auto">
          <a:xfrm>
            <a:off x="624418" y="508000"/>
            <a:ext cx="2116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9" name="Rectangle 1341"/>
          <p:cNvSpPr>
            <a:spLocks noChangeArrowheads="1"/>
          </p:cNvSpPr>
          <p:nvPr/>
        </p:nvSpPr>
        <p:spPr bwMode="auto">
          <a:xfrm>
            <a:off x="624418" y="508000"/>
            <a:ext cx="2116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60" name="Rectangle 1342"/>
          <p:cNvSpPr>
            <a:spLocks noChangeArrowheads="1"/>
          </p:cNvSpPr>
          <p:nvPr/>
        </p:nvSpPr>
        <p:spPr bwMode="auto">
          <a:xfrm>
            <a:off x="624418" y="508000"/>
            <a:ext cx="2116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61" name="Rectangle 1343"/>
          <p:cNvSpPr>
            <a:spLocks noChangeArrowheads="1"/>
          </p:cNvSpPr>
          <p:nvPr/>
        </p:nvSpPr>
        <p:spPr bwMode="auto">
          <a:xfrm>
            <a:off x="624418" y="508000"/>
            <a:ext cx="2116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62" name="Rectangle 1344"/>
          <p:cNvSpPr>
            <a:spLocks noChangeArrowheads="1"/>
          </p:cNvSpPr>
          <p:nvPr/>
        </p:nvSpPr>
        <p:spPr bwMode="auto">
          <a:xfrm>
            <a:off x="620185" y="485776"/>
            <a:ext cx="2116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pic>
        <p:nvPicPr>
          <p:cNvPr id="63" name="Picture 6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4687888"/>
            <a:ext cx="6510867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Rectangle 64"/>
          <p:cNvSpPr>
            <a:spLocks noChangeArrowheads="1"/>
          </p:cNvSpPr>
          <p:nvPr/>
        </p:nvSpPr>
        <p:spPr bwMode="auto">
          <a:xfrm>
            <a:off x="0" y="4311651"/>
            <a:ext cx="12192000" cy="176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>
              <a:solidFill>
                <a:schemeClr val="bg1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2016831" y="1189790"/>
            <a:ext cx="9295741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2033564" y="3000005"/>
            <a:ext cx="9279009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7224889" y="4927601"/>
            <a:ext cx="4087683" cy="995705"/>
          </a:xfrm>
        </p:spPr>
        <p:txBody>
          <a:bodyPr anchor="b"/>
          <a:lstStyle>
            <a:lvl1pPr algn="r">
              <a:lnSpc>
                <a:spcPct val="100000"/>
              </a:lnSpc>
              <a:defRPr sz="15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5" name="Rectangle 1028"/>
          <p:cNvSpPr>
            <a:spLocks noGrp="1" noChangeArrowheads="1"/>
          </p:cNvSpPr>
          <p:nvPr>
            <p:ph type="dt" sz="half" idx="15"/>
          </p:nvPr>
        </p:nvSpPr>
        <p:spPr>
          <a:xfrm>
            <a:off x="7909984" y="5975350"/>
            <a:ext cx="3403600" cy="306388"/>
          </a:xfrm>
        </p:spPr>
        <p:txBody>
          <a:bodyPr rIns="0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232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1086"/>
          <p:cNvSpPr>
            <a:spLocks noChangeShapeType="1"/>
          </p:cNvSpPr>
          <p:nvPr/>
        </p:nvSpPr>
        <p:spPr bwMode="auto">
          <a:xfrm>
            <a:off x="645585" y="617539"/>
            <a:ext cx="2116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" name="Line 1087"/>
          <p:cNvSpPr>
            <a:spLocks noChangeShapeType="1"/>
          </p:cNvSpPr>
          <p:nvPr/>
        </p:nvSpPr>
        <p:spPr bwMode="auto">
          <a:xfrm>
            <a:off x="645585" y="617539"/>
            <a:ext cx="2116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" name="Rectangle 1088"/>
          <p:cNvSpPr>
            <a:spLocks noChangeArrowheads="1"/>
          </p:cNvSpPr>
          <p:nvPr/>
        </p:nvSpPr>
        <p:spPr bwMode="auto">
          <a:xfrm>
            <a:off x="645585" y="617539"/>
            <a:ext cx="2116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8" name="Rectangle 1089"/>
          <p:cNvSpPr>
            <a:spLocks noChangeArrowheads="1"/>
          </p:cNvSpPr>
          <p:nvPr/>
        </p:nvSpPr>
        <p:spPr bwMode="auto">
          <a:xfrm>
            <a:off x="645585" y="617539"/>
            <a:ext cx="2116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9" name="Freeform 1098"/>
          <p:cNvSpPr>
            <a:spLocks/>
          </p:cNvSpPr>
          <p:nvPr/>
        </p:nvSpPr>
        <p:spPr bwMode="auto">
          <a:xfrm>
            <a:off x="649818" y="617539"/>
            <a:ext cx="4233" cy="1587"/>
          </a:xfrm>
          <a:custGeom>
            <a:avLst/>
            <a:gdLst>
              <a:gd name="T0" fmla="*/ 0 w 2"/>
              <a:gd name="T1" fmla="*/ 0 h 1587"/>
              <a:gd name="T2" fmla="*/ 5040313 w 2"/>
              <a:gd name="T3" fmla="*/ 0 h 1587"/>
              <a:gd name="T4" fmla="*/ 5040313 w 2"/>
              <a:gd name="T5" fmla="*/ 0 h 1587"/>
              <a:gd name="T6" fmla="*/ 5040313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5040313 w 2"/>
              <a:gd name="T35" fmla="*/ 0 h 1587"/>
              <a:gd name="T36" fmla="*/ 5040313 w 2"/>
              <a:gd name="T37" fmla="*/ 0 h 1587"/>
              <a:gd name="T38" fmla="*/ 5040313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" name="Freeform 1115"/>
          <p:cNvSpPr>
            <a:spLocks/>
          </p:cNvSpPr>
          <p:nvPr/>
        </p:nvSpPr>
        <p:spPr bwMode="auto">
          <a:xfrm>
            <a:off x="611718" y="473075"/>
            <a:ext cx="4233" cy="3175"/>
          </a:xfrm>
          <a:custGeom>
            <a:avLst/>
            <a:gdLst>
              <a:gd name="T0" fmla="*/ 0 w 2"/>
              <a:gd name="T1" fmla="*/ 5040313 h 2"/>
              <a:gd name="T2" fmla="*/ 0 w 2"/>
              <a:gd name="T3" fmla="*/ 5040313 h 2"/>
              <a:gd name="T4" fmla="*/ 0 w 2"/>
              <a:gd name="T5" fmla="*/ 5040313 h 2"/>
              <a:gd name="T6" fmla="*/ 0 w 2"/>
              <a:gd name="T7" fmla="*/ 5040313 h 2"/>
              <a:gd name="T8" fmla="*/ 0 w 2"/>
              <a:gd name="T9" fmla="*/ 5040313 h 2"/>
              <a:gd name="T10" fmla="*/ 0 w 2"/>
              <a:gd name="T11" fmla="*/ 5040313 h 2"/>
              <a:gd name="T12" fmla="*/ 5040313 w 2"/>
              <a:gd name="T13" fmla="*/ 5040313 h 2"/>
              <a:gd name="T14" fmla="*/ 5040313 w 2"/>
              <a:gd name="T15" fmla="*/ 5040313 h 2"/>
              <a:gd name="T16" fmla="*/ 5040313 w 2"/>
              <a:gd name="T17" fmla="*/ 0 h 2"/>
              <a:gd name="T18" fmla="*/ 0 w 2"/>
              <a:gd name="T19" fmla="*/ 5040313 h 2"/>
              <a:gd name="T20" fmla="*/ 0 w 2"/>
              <a:gd name="T21" fmla="*/ 5040313 h 2"/>
              <a:gd name="T22" fmla="*/ 0 w 2"/>
              <a:gd name="T23" fmla="*/ 5040313 h 2"/>
              <a:gd name="T24" fmla="*/ 0 w 2"/>
              <a:gd name="T25" fmla="*/ 5040313 h 2"/>
              <a:gd name="T26" fmla="*/ 0 w 2"/>
              <a:gd name="T27" fmla="*/ 5040313 h 2"/>
              <a:gd name="T28" fmla="*/ 5040313 w 2"/>
              <a:gd name="T29" fmla="*/ 5040313 h 2"/>
              <a:gd name="T30" fmla="*/ 5040313 w 2"/>
              <a:gd name="T31" fmla="*/ 5040313 h 2"/>
              <a:gd name="T32" fmla="*/ 5040313 w 2"/>
              <a:gd name="T33" fmla="*/ 5040313 h 2"/>
              <a:gd name="T34" fmla="*/ 5040313 w 2"/>
              <a:gd name="T35" fmla="*/ 5040313 h 2"/>
              <a:gd name="T36" fmla="*/ 5040313 w 2"/>
              <a:gd name="T37" fmla="*/ 5040313 h 2"/>
              <a:gd name="T38" fmla="*/ 5040313 w 2"/>
              <a:gd name="T39" fmla="*/ 5040313 h 2"/>
              <a:gd name="T40" fmla="*/ 0 w 2"/>
              <a:gd name="T41" fmla="*/ 5040313 h 2"/>
              <a:gd name="T42" fmla="*/ 0 w 2"/>
              <a:gd name="T43" fmla="*/ 5040313 h 2"/>
              <a:gd name="T44" fmla="*/ 0 w 2"/>
              <a:gd name="T45" fmla="*/ 5040313 h 2"/>
              <a:gd name="T46" fmla="*/ 0 w 2"/>
              <a:gd name="T47" fmla="*/ 5040313 h 2"/>
              <a:gd name="T48" fmla="*/ 0 w 2"/>
              <a:gd name="T49" fmla="*/ 5040313 h 2"/>
              <a:gd name="T50" fmla="*/ 0 w 2"/>
              <a:gd name="T51" fmla="*/ 5040313 h 2"/>
              <a:gd name="T52" fmla="*/ 0 w 2"/>
              <a:gd name="T53" fmla="*/ 5040313 h 2"/>
              <a:gd name="T54" fmla="*/ 5040313 w 2"/>
              <a:gd name="T55" fmla="*/ 5040313 h 2"/>
              <a:gd name="T56" fmla="*/ 0 w 2"/>
              <a:gd name="T57" fmla="*/ 5040313 h 2"/>
              <a:gd name="T58" fmla="*/ 5040313 w 2"/>
              <a:gd name="T59" fmla="*/ 5040313 h 2"/>
              <a:gd name="T60" fmla="*/ 5040313 w 2"/>
              <a:gd name="T61" fmla="*/ 5040313 h 2"/>
              <a:gd name="T62" fmla="*/ 5040313 w 2"/>
              <a:gd name="T63" fmla="*/ 5040313 h 2"/>
              <a:gd name="T64" fmla="*/ 0 w 2"/>
              <a:gd name="T65" fmla="*/ 5040313 h 2"/>
              <a:gd name="T66" fmla="*/ 0 w 2"/>
              <a:gd name="T67" fmla="*/ 5040313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1" name="Freeform 1120"/>
          <p:cNvSpPr>
            <a:spLocks/>
          </p:cNvSpPr>
          <p:nvPr/>
        </p:nvSpPr>
        <p:spPr bwMode="auto">
          <a:xfrm>
            <a:off x="611718" y="463551"/>
            <a:ext cx="4233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5040313 h 2"/>
              <a:gd name="T4" fmla="*/ 0 w 2"/>
              <a:gd name="T5" fmla="*/ 5040313 h 2"/>
              <a:gd name="T6" fmla="*/ 0 w 2"/>
              <a:gd name="T7" fmla="*/ 5040313 h 2"/>
              <a:gd name="T8" fmla="*/ 5040313 w 2"/>
              <a:gd name="T9" fmla="*/ 5040313 h 2"/>
              <a:gd name="T10" fmla="*/ 5040313 w 2"/>
              <a:gd name="T11" fmla="*/ 0 h 2"/>
              <a:gd name="T12" fmla="*/ 5040313 w 2"/>
              <a:gd name="T13" fmla="*/ 0 h 2"/>
              <a:gd name="T14" fmla="*/ 5040313 w 2"/>
              <a:gd name="T15" fmla="*/ 0 h 2"/>
              <a:gd name="T16" fmla="*/ 0 w 2"/>
              <a:gd name="T17" fmla="*/ 0 h 2"/>
              <a:gd name="T18" fmla="*/ 0 w 2"/>
              <a:gd name="T19" fmla="*/ 5040313 h 2"/>
              <a:gd name="T20" fmla="*/ 0 w 2"/>
              <a:gd name="T21" fmla="*/ 5040313 h 2"/>
              <a:gd name="T22" fmla="*/ 5040313 w 2"/>
              <a:gd name="T23" fmla="*/ 0 h 2"/>
              <a:gd name="T24" fmla="*/ 5040313 w 2"/>
              <a:gd name="T25" fmla="*/ 0 h 2"/>
              <a:gd name="T26" fmla="*/ 5040313 w 2"/>
              <a:gd name="T27" fmla="*/ 0 h 2"/>
              <a:gd name="T28" fmla="*/ 5040313 w 2"/>
              <a:gd name="T29" fmla="*/ 5040313 h 2"/>
              <a:gd name="T30" fmla="*/ 0 w 2"/>
              <a:gd name="T31" fmla="*/ 5040313 h 2"/>
              <a:gd name="T32" fmla="*/ 0 w 2"/>
              <a:gd name="T33" fmla="*/ 5040313 h 2"/>
              <a:gd name="T34" fmla="*/ 0 w 2"/>
              <a:gd name="T35" fmla="*/ 5040313 h 2"/>
              <a:gd name="T36" fmla="*/ 0 w 2"/>
              <a:gd name="T37" fmla="*/ 5040313 h 2"/>
              <a:gd name="T38" fmla="*/ 0 w 2"/>
              <a:gd name="T39" fmla="*/ 5040313 h 2"/>
              <a:gd name="T40" fmla="*/ 0 w 2"/>
              <a:gd name="T41" fmla="*/ 5040313 h 2"/>
              <a:gd name="T42" fmla="*/ 0 w 2"/>
              <a:gd name="T43" fmla="*/ 5040313 h 2"/>
              <a:gd name="T44" fmla="*/ 0 w 2"/>
              <a:gd name="T45" fmla="*/ 5040313 h 2"/>
              <a:gd name="T46" fmla="*/ 5040313 w 2"/>
              <a:gd name="T47" fmla="*/ 5040313 h 2"/>
              <a:gd name="T48" fmla="*/ 0 w 2"/>
              <a:gd name="T49" fmla="*/ 5040313 h 2"/>
              <a:gd name="T50" fmla="*/ 0 w 2"/>
              <a:gd name="T51" fmla="*/ 5040313 h 2"/>
              <a:gd name="T52" fmla="*/ 5040313 w 2"/>
              <a:gd name="T53" fmla="*/ 5040313 h 2"/>
              <a:gd name="T54" fmla="*/ 5040313 w 2"/>
              <a:gd name="T55" fmla="*/ 5040313 h 2"/>
              <a:gd name="T56" fmla="*/ 5040313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2" name="Freeform 1134"/>
          <p:cNvSpPr>
            <a:spLocks/>
          </p:cNvSpPr>
          <p:nvPr/>
        </p:nvSpPr>
        <p:spPr bwMode="auto">
          <a:xfrm>
            <a:off x="937685" y="514350"/>
            <a:ext cx="4233" cy="6350"/>
          </a:xfrm>
          <a:custGeom>
            <a:avLst/>
            <a:gdLst>
              <a:gd name="T0" fmla="*/ 5040313 w 2"/>
              <a:gd name="T1" fmla="*/ 10080625 h 4"/>
              <a:gd name="T2" fmla="*/ 5040313 w 2"/>
              <a:gd name="T3" fmla="*/ 10080625 h 4"/>
              <a:gd name="T4" fmla="*/ 5040313 w 2"/>
              <a:gd name="T5" fmla="*/ 10080625 h 4"/>
              <a:gd name="T6" fmla="*/ 5040313 w 2"/>
              <a:gd name="T7" fmla="*/ 5040313 h 4"/>
              <a:gd name="T8" fmla="*/ 5040313 w 2"/>
              <a:gd name="T9" fmla="*/ 0 h 4"/>
              <a:gd name="T10" fmla="*/ 5040313 w 2"/>
              <a:gd name="T11" fmla="*/ 0 h 4"/>
              <a:gd name="T12" fmla="*/ 5040313 w 2"/>
              <a:gd name="T13" fmla="*/ 0 h 4"/>
              <a:gd name="T14" fmla="*/ 0 w 2"/>
              <a:gd name="T15" fmla="*/ 5040313 h 4"/>
              <a:gd name="T16" fmla="*/ 5040313 w 2"/>
              <a:gd name="T17" fmla="*/ 10080625 h 4"/>
              <a:gd name="T18" fmla="*/ 5040313 w 2"/>
              <a:gd name="T19" fmla="*/ 5040313 h 4"/>
              <a:gd name="T20" fmla="*/ 5040313 w 2"/>
              <a:gd name="T21" fmla="*/ 5040313 h 4"/>
              <a:gd name="T22" fmla="*/ 5040313 w 2"/>
              <a:gd name="T23" fmla="*/ 0 h 4"/>
              <a:gd name="T24" fmla="*/ 5040313 w 2"/>
              <a:gd name="T25" fmla="*/ 5040313 h 4"/>
              <a:gd name="T26" fmla="*/ 5040313 w 2"/>
              <a:gd name="T27" fmla="*/ 5040313 h 4"/>
              <a:gd name="T28" fmla="*/ 5040313 w 2"/>
              <a:gd name="T29" fmla="*/ 5040313 h 4"/>
              <a:gd name="T30" fmla="*/ 5040313 w 2"/>
              <a:gd name="T31" fmla="*/ 5040313 h 4"/>
              <a:gd name="T32" fmla="*/ 5040313 w 2"/>
              <a:gd name="T33" fmla="*/ 5040313 h 4"/>
              <a:gd name="T34" fmla="*/ 5040313 w 2"/>
              <a:gd name="T35" fmla="*/ 5040313 h 4"/>
              <a:gd name="T36" fmla="*/ 5040313 w 2"/>
              <a:gd name="T37" fmla="*/ 5040313 h 4"/>
              <a:gd name="T38" fmla="*/ 5040313 w 2"/>
              <a:gd name="T39" fmla="*/ 5040313 h 4"/>
              <a:gd name="T40" fmla="*/ 5040313 w 2"/>
              <a:gd name="T41" fmla="*/ 5040313 h 4"/>
              <a:gd name="T42" fmla="*/ 5040313 w 2"/>
              <a:gd name="T43" fmla="*/ 5040313 h 4"/>
              <a:gd name="T44" fmla="*/ 5040313 w 2"/>
              <a:gd name="T45" fmla="*/ 5040313 h 4"/>
              <a:gd name="T46" fmla="*/ 5040313 w 2"/>
              <a:gd name="T47" fmla="*/ 5040313 h 4"/>
              <a:gd name="T48" fmla="*/ 5040313 w 2"/>
              <a:gd name="T49" fmla="*/ 5040313 h 4"/>
              <a:gd name="T50" fmla="*/ 5040313 w 2"/>
              <a:gd name="T51" fmla="*/ 5040313 h 4"/>
              <a:gd name="T52" fmla="*/ 0 w 2"/>
              <a:gd name="T53" fmla="*/ 5040313 h 4"/>
              <a:gd name="T54" fmla="*/ 5040313 w 2"/>
              <a:gd name="T55" fmla="*/ 10080625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3" name="Freeform 1141"/>
          <p:cNvSpPr>
            <a:spLocks/>
          </p:cNvSpPr>
          <p:nvPr/>
        </p:nvSpPr>
        <p:spPr bwMode="auto">
          <a:xfrm>
            <a:off x="941918" y="479425"/>
            <a:ext cx="2116" cy="6350"/>
          </a:xfrm>
          <a:custGeom>
            <a:avLst/>
            <a:gdLst>
              <a:gd name="T0" fmla="*/ 0 w 1587"/>
              <a:gd name="T1" fmla="*/ 10080625 h 4"/>
              <a:gd name="T2" fmla="*/ 0 w 1587"/>
              <a:gd name="T3" fmla="*/ 5040313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5040313 h 4"/>
              <a:gd name="T10" fmla="*/ 0 w 1587"/>
              <a:gd name="T11" fmla="*/ 5040313 h 4"/>
              <a:gd name="T12" fmla="*/ 0 w 1587"/>
              <a:gd name="T13" fmla="*/ 10080625 h 4"/>
              <a:gd name="T14" fmla="*/ 0 w 1587"/>
              <a:gd name="T15" fmla="*/ 5040313 h 4"/>
              <a:gd name="T16" fmla="*/ 0 w 1587"/>
              <a:gd name="T17" fmla="*/ 5040313 h 4"/>
              <a:gd name="T18" fmla="*/ 0 w 1587"/>
              <a:gd name="T19" fmla="*/ 5040313 h 4"/>
              <a:gd name="T20" fmla="*/ 0 w 1587"/>
              <a:gd name="T21" fmla="*/ 5040313 h 4"/>
              <a:gd name="T22" fmla="*/ 0 w 1587"/>
              <a:gd name="T23" fmla="*/ 5040313 h 4"/>
              <a:gd name="T24" fmla="*/ 0 w 1587"/>
              <a:gd name="T25" fmla="*/ 5040313 h 4"/>
              <a:gd name="T26" fmla="*/ 0 w 1587"/>
              <a:gd name="T27" fmla="*/ 5040313 h 4"/>
              <a:gd name="T28" fmla="*/ 0 w 1587"/>
              <a:gd name="T29" fmla="*/ 10080625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4" name="Freeform 1148"/>
          <p:cNvSpPr>
            <a:spLocks/>
          </p:cNvSpPr>
          <p:nvPr/>
        </p:nvSpPr>
        <p:spPr bwMode="auto">
          <a:xfrm>
            <a:off x="924985" y="460376"/>
            <a:ext cx="4233" cy="3175"/>
          </a:xfrm>
          <a:custGeom>
            <a:avLst/>
            <a:gdLst>
              <a:gd name="T0" fmla="*/ 5040313 w 2"/>
              <a:gd name="T1" fmla="*/ 5040313 h 2"/>
              <a:gd name="T2" fmla="*/ 5040313 w 2"/>
              <a:gd name="T3" fmla="*/ 0 h 2"/>
              <a:gd name="T4" fmla="*/ 5040313 w 2"/>
              <a:gd name="T5" fmla="*/ 0 h 2"/>
              <a:gd name="T6" fmla="*/ 5040313 w 2"/>
              <a:gd name="T7" fmla="*/ 0 h 2"/>
              <a:gd name="T8" fmla="*/ 5040313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5040313 h 2"/>
              <a:gd name="T16" fmla="*/ 0 w 2"/>
              <a:gd name="T17" fmla="*/ 5040313 h 2"/>
              <a:gd name="T18" fmla="*/ 0 w 2"/>
              <a:gd name="T19" fmla="*/ 5040313 h 2"/>
              <a:gd name="T20" fmla="*/ 5040313 w 2"/>
              <a:gd name="T21" fmla="*/ 5040313 h 2"/>
              <a:gd name="T22" fmla="*/ 5040313 w 2"/>
              <a:gd name="T23" fmla="*/ 5040313 h 2"/>
              <a:gd name="T24" fmla="*/ 5040313 w 2"/>
              <a:gd name="T25" fmla="*/ 0 h 2"/>
              <a:gd name="T26" fmla="*/ 5040313 w 2"/>
              <a:gd name="T27" fmla="*/ 0 h 2"/>
              <a:gd name="T28" fmla="*/ 5040313 w 2"/>
              <a:gd name="T29" fmla="*/ 0 h 2"/>
              <a:gd name="T30" fmla="*/ 0 w 2"/>
              <a:gd name="T31" fmla="*/ 5040313 h 2"/>
              <a:gd name="T32" fmla="*/ 5040313 w 2"/>
              <a:gd name="T33" fmla="*/ 5040313 h 2"/>
              <a:gd name="T34" fmla="*/ 5040313 w 2"/>
              <a:gd name="T35" fmla="*/ 0 h 2"/>
              <a:gd name="T36" fmla="*/ 0 w 2"/>
              <a:gd name="T37" fmla="*/ 5040313 h 2"/>
              <a:gd name="T38" fmla="*/ 5040313 w 2"/>
              <a:gd name="T39" fmla="*/ 5040313 h 2"/>
              <a:gd name="T40" fmla="*/ 0 w 2"/>
              <a:gd name="T41" fmla="*/ 5040313 h 2"/>
              <a:gd name="T42" fmla="*/ 0 w 2"/>
              <a:gd name="T43" fmla="*/ 5040313 h 2"/>
              <a:gd name="T44" fmla="*/ 0 w 2"/>
              <a:gd name="T45" fmla="*/ 5040313 h 2"/>
              <a:gd name="T46" fmla="*/ 0 w 2"/>
              <a:gd name="T47" fmla="*/ 5040313 h 2"/>
              <a:gd name="T48" fmla="*/ 0 w 2"/>
              <a:gd name="T49" fmla="*/ 5040313 h 2"/>
              <a:gd name="T50" fmla="*/ 0 w 2"/>
              <a:gd name="T51" fmla="*/ 5040313 h 2"/>
              <a:gd name="T52" fmla="*/ 0 w 2"/>
              <a:gd name="T53" fmla="*/ 5040313 h 2"/>
              <a:gd name="T54" fmla="*/ 0 w 2"/>
              <a:gd name="T55" fmla="*/ 5040313 h 2"/>
              <a:gd name="T56" fmla="*/ 0 w 2"/>
              <a:gd name="T57" fmla="*/ 5040313 h 2"/>
              <a:gd name="T58" fmla="*/ 5040313 w 2"/>
              <a:gd name="T59" fmla="*/ 5040313 h 2"/>
              <a:gd name="T60" fmla="*/ 5040313 w 2"/>
              <a:gd name="T61" fmla="*/ 5040313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5" name="Freeform 1150"/>
          <p:cNvSpPr>
            <a:spLocks/>
          </p:cNvSpPr>
          <p:nvPr/>
        </p:nvSpPr>
        <p:spPr bwMode="auto">
          <a:xfrm>
            <a:off x="912285" y="447676"/>
            <a:ext cx="2116" cy="3175"/>
          </a:xfrm>
          <a:custGeom>
            <a:avLst/>
            <a:gdLst>
              <a:gd name="T0" fmla="*/ 0 w 1587"/>
              <a:gd name="T1" fmla="*/ 5040313 h 2"/>
              <a:gd name="T2" fmla="*/ 0 w 1587"/>
              <a:gd name="T3" fmla="*/ 0 h 2"/>
              <a:gd name="T4" fmla="*/ 0 w 1587"/>
              <a:gd name="T5" fmla="*/ 5040313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6" name="Freeform 1152"/>
          <p:cNvSpPr>
            <a:spLocks/>
          </p:cNvSpPr>
          <p:nvPr/>
        </p:nvSpPr>
        <p:spPr bwMode="auto">
          <a:xfrm>
            <a:off x="912285" y="447676"/>
            <a:ext cx="4233" cy="3175"/>
          </a:xfrm>
          <a:custGeom>
            <a:avLst/>
            <a:gdLst>
              <a:gd name="T0" fmla="*/ 5040313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5040313 h 2"/>
              <a:gd name="T10" fmla="*/ 5040313 w 2"/>
              <a:gd name="T11" fmla="*/ 5040313 h 2"/>
              <a:gd name="T12" fmla="*/ 5040313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5040313 h 2"/>
              <a:gd name="T22" fmla="*/ 5040313 w 2"/>
              <a:gd name="T23" fmla="*/ 5040313 h 2"/>
              <a:gd name="T24" fmla="*/ 5040313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7" name="Freeform 1154"/>
          <p:cNvSpPr>
            <a:spLocks/>
          </p:cNvSpPr>
          <p:nvPr/>
        </p:nvSpPr>
        <p:spPr bwMode="auto">
          <a:xfrm>
            <a:off x="886885" y="434975"/>
            <a:ext cx="4233" cy="1588"/>
          </a:xfrm>
          <a:custGeom>
            <a:avLst/>
            <a:gdLst>
              <a:gd name="T0" fmla="*/ 5040313 w 2"/>
              <a:gd name="T1" fmla="*/ 0 h 1588"/>
              <a:gd name="T2" fmla="*/ 0 w 2"/>
              <a:gd name="T3" fmla="*/ 0 h 1588"/>
              <a:gd name="T4" fmla="*/ 5040313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8" name="Freeform 1156"/>
          <p:cNvSpPr>
            <a:spLocks/>
          </p:cNvSpPr>
          <p:nvPr/>
        </p:nvSpPr>
        <p:spPr bwMode="auto">
          <a:xfrm>
            <a:off x="886885" y="431801"/>
            <a:ext cx="4233" cy="3175"/>
          </a:xfrm>
          <a:custGeom>
            <a:avLst/>
            <a:gdLst>
              <a:gd name="T0" fmla="*/ 5040313 w 2"/>
              <a:gd name="T1" fmla="*/ 5040313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5040313 h 2"/>
              <a:gd name="T8" fmla="*/ 5040313 w 2"/>
              <a:gd name="T9" fmla="*/ 5040313 h 2"/>
              <a:gd name="T10" fmla="*/ 5040313 w 2"/>
              <a:gd name="T11" fmla="*/ 5040313 h 2"/>
              <a:gd name="T12" fmla="*/ 5040313 w 2"/>
              <a:gd name="T13" fmla="*/ 5040313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5040313 h 2"/>
              <a:gd name="T20" fmla="*/ 5040313 w 2"/>
              <a:gd name="T21" fmla="*/ 5040313 h 2"/>
              <a:gd name="T22" fmla="*/ 5040313 w 2"/>
              <a:gd name="T23" fmla="*/ 5040313 h 2"/>
              <a:gd name="T24" fmla="*/ 5040313 w 2"/>
              <a:gd name="T25" fmla="*/ 5040313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" name="Freeform 1163"/>
          <p:cNvSpPr>
            <a:spLocks/>
          </p:cNvSpPr>
          <p:nvPr/>
        </p:nvSpPr>
        <p:spPr bwMode="auto">
          <a:xfrm>
            <a:off x="814917" y="415926"/>
            <a:ext cx="8467" cy="3175"/>
          </a:xfrm>
          <a:custGeom>
            <a:avLst/>
            <a:gdLst>
              <a:gd name="T0" fmla="*/ 5040313 w 4"/>
              <a:gd name="T1" fmla="*/ 5040313 h 2"/>
              <a:gd name="T2" fmla="*/ 5040313 w 4"/>
              <a:gd name="T3" fmla="*/ 5040313 h 2"/>
              <a:gd name="T4" fmla="*/ 10080625 w 4"/>
              <a:gd name="T5" fmla="*/ 5040313 h 2"/>
              <a:gd name="T6" fmla="*/ 10080625 w 4"/>
              <a:gd name="T7" fmla="*/ 0 h 2"/>
              <a:gd name="T8" fmla="*/ 10080625 w 4"/>
              <a:gd name="T9" fmla="*/ 0 h 2"/>
              <a:gd name="T10" fmla="*/ 5040313 w 4"/>
              <a:gd name="T11" fmla="*/ 0 h 2"/>
              <a:gd name="T12" fmla="*/ 5040313 w 4"/>
              <a:gd name="T13" fmla="*/ 0 h 2"/>
              <a:gd name="T14" fmla="*/ 0 w 4"/>
              <a:gd name="T15" fmla="*/ 5040313 h 2"/>
              <a:gd name="T16" fmla="*/ 5040313 w 4"/>
              <a:gd name="T17" fmla="*/ 5040313 h 2"/>
              <a:gd name="T18" fmla="*/ 5040313 w 4"/>
              <a:gd name="T19" fmla="*/ 0 h 2"/>
              <a:gd name="T20" fmla="*/ 10080625 w 4"/>
              <a:gd name="T21" fmla="*/ 5040313 h 2"/>
              <a:gd name="T22" fmla="*/ 10080625 w 4"/>
              <a:gd name="T23" fmla="*/ 0 h 2"/>
              <a:gd name="T24" fmla="*/ 10080625 w 4"/>
              <a:gd name="T25" fmla="*/ 0 h 2"/>
              <a:gd name="T26" fmla="*/ 5040313 w 4"/>
              <a:gd name="T27" fmla="*/ 0 h 2"/>
              <a:gd name="T28" fmla="*/ 5040313 w 4"/>
              <a:gd name="T29" fmla="*/ 0 h 2"/>
              <a:gd name="T30" fmla="*/ 0 w 4"/>
              <a:gd name="T31" fmla="*/ 0 h 2"/>
              <a:gd name="T32" fmla="*/ 5040313 w 4"/>
              <a:gd name="T33" fmla="*/ 5040313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0" name="Freeform 1172"/>
          <p:cNvSpPr>
            <a:spLocks/>
          </p:cNvSpPr>
          <p:nvPr/>
        </p:nvSpPr>
        <p:spPr bwMode="auto">
          <a:xfrm>
            <a:off x="776818" y="476251"/>
            <a:ext cx="4233" cy="3175"/>
          </a:xfrm>
          <a:custGeom>
            <a:avLst/>
            <a:gdLst>
              <a:gd name="T0" fmla="*/ 0 w 2"/>
              <a:gd name="T1" fmla="*/ 5040313 h 2"/>
              <a:gd name="T2" fmla="*/ 0 w 2"/>
              <a:gd name="T3" fmla="*/ 5040313 h 2"/>
              <a:gd name="T4" fmla="*/ 5040313 w 2"/>
              <a:gd name="T5" fmla="*/ 5040313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5040313 h 2"/>
              <a:gd name="T14" fmla="*/ 0 w 2"/>
              <a:gd name="T15" fmla="*/ 5040313 h 2"/>
              <a:gd name="T16" fmla="*/ 0 w 2"/>
              <a:gd name="T17" fmla="*/ 5040313 h 2"/>
              <a:gd name="T18" fmla="*/ 0 w 2"/>
              <a:gd name="T19" fmla="*/ 5040313 h 2"/>
              <a:gd name="T20" fmla="*/ 0 w 2"/>
              <a:gd name="T21" fmla="*/ 5040313 h 2"/>
              <a:gd name="T22" fmla="*/ 0 w 2"/>
              <a:gd name="T23" fmla="*/ 5040313 h 2"/>
              <a:gd name="T24" fmla="*/ 0 w 2"/>
              <a:gd name="T25" fmla="*/ 5040313 h 2"/>
              <a:gd name="T26" fmla="*/ 0 w 2"/>
              <a:gd name="T27" fmla="*/ 5040313 h 2"/>
              <a:gd name="T28" fmla="*/ 0 w 2"/>
              <a:gd name="T29" fmla="*/ 5040313 h 2"/>
              <a:gd name="T30" fmla="*/ 0 w 2"/>
              <a:gd name="T31" fmla="*/ 5040313 h 2"/>
              <a:gd name="T32" fmla="*/ 0 w 2"/>
              <a:gd name="T33" fmla="*/ 5040313 h 2"/>
              <a:gd name="T34" fmla="*/ 0 w 2"/>
              <a:gd name="T35" fmla="*/ 5040313 h 2"/>
              <a:gd name="T36" fmla="*/ 0 w 2"/>
              <a:gd name="T37" fmla="*/ 5040313 h 2"/>
              <a:gd name="T38" fmla="*/ 0 w 2"/>
              <a:gd name="T39" fmla="*/ 5040313 h 2"/>
              <a:gd name="T40" fmla="*/ 0 w 2"/>
              <a:gd name="T41" fmla="*/ 5040313 h 2"/>
              <a:gd name="T42" fmla="*/ 0 w 2"/>
              <a:gd name="T43" fmla="*/ 5040313 h 2"/>
              <a:gd name="T44" fmla="*/ 0 w 2"/>
              <a:gd name="T45" fmla="*/ 5040313 h 2"/>
              <a:gd name="T46" fmla="*/ 0 w 2"/>
              <a:gd name="T47" fmla="*/ 5040313 h 2"/>
              <a:gd name="T48" fmla="*/ 0 w 2"/>
              <a:gd name="T49" fmla="*/ 5040313 h 2"/>
              <a:gd name="T50" fmla="*/ 0 w 2"/>
              <a:gd name="T51" fmla="*/ 5040313 h 2"/>
              <a:gd name="T52" fmla="*/ 0 w 2"/>
              <a:gd name="T53" fmla="*/ 5040313 h 2"/>
              <a:gd name="T54" fmla="*/ 0 w 2"/>
              <a:gd name="T55" fmla="*/ 5040313 h 2"/>
              <a:gd name="T56" fmla="*/ 0 w 2"/>
              <a:gd name="T57" fmla="*/ 5040313 h 2"/>
              <a:gd name="T58" fmla="*/ 0 w 2"/>
              <a:gd name="T59" fmla="*/ 5040313 h 2"/>
              <a:gd name="T60" fmla="*/ 0 w 2"/>
              <a:gd name="T61" fmla="*/ 5040313 h 2"/>
              <a:gd name="T62" fmla="*/ 0 w 2"/>
              <a:gd name="T63" fmla="*/ 5040313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1" name="Freeform 1177"/>
          <p:cNvSpPr>
            <a:spLocks/>
          </p:cNvSpPr>
          <p:nvPr/>
        </p:nvSpPr>
        <p:spPr bwMode="auto">
          <a:xfrm>
            <a:off x="742952" y="534989"/>
            <a:ext cx="4233" cy="3175"/>
          </a:xfrm>
          <a:custGeom>
            <a:avLst/>
            <a:gdLst>
              <a:gd name="T0" fmla="*/ 0 w 2"/>
              <a:gd name="T1" fmla="*/ 5040313 h 2"/>
              <a:gd name="T2" fmla="*/ 5040313 w 2"/>
              <a:gd name="T3" fmla="*/ 5040313 h 2"/>
              <a:gd name="T4" fmla="*/ 5040313 w 2"/>
              <a:gd name="T5" fmla="*/ 5040313 h 2"/>
              <a:gd name="T6" fmla="*/ 5040313 w 2"/>
              <a:gd name="T7" fmla="*/ 0 h 2"/>
              <a:gd name="T8" fmla="*/ 5040313 w 2"/>
              <a:gd name="T9" fmla="*/ 0 h 2"/>
              <a:gd name="T10" fmla="*/ 5040313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5040313 h 2"/>
              <a:gd name="T40" fmla="*/ 0 w 2"/>
              <a:gd name="T41" fmla="*/ 5040313 h 2"/>
              <a:gd name="T42" fmla="*/ 5040313 w 2"/>
              <a:gd name="T43" fmla="*/ 5040313 h 2"/>
              <a:gd name="T44" fmla="*/ 5040313 w 2"/>
              <a:gd name="T45" fmla="*/ 0 h 2"/>
              <a:gd name="T46" fmla="*/ 5040313 w 2"/>
              <a:gd name="T47" fmla="*/ 0 h 2"/>
              <a:gd name="T48" fmla="*/ 5040313 w 2"/>
              <a:gd name="T49" fmla="*/ 0 h 2"/>
              <a:gd name="T50" fmla="*/ 5040313 w 2"/>
              <a:gd name="T51" fmla="*/ 0 h 2"/>
              <a:gd name="T52" fmla="*/ 5040313 w 2"/>
              <a:gd name="T53" fmla="*/ 0 h 2"/>
              <a:gd name="T54" fmla="*/ 5040313 w 2"/>
              <a:gd name="T55" fmla="*/ 0 h 2"/>
              <a:gd name="T56" fmla="*/ 5040313 w 2"/>
              <a:gd name="T57" fmla="*/ 0 h 2"/>
              <a:gd name="T58" fmla="*/ 5040313 w 2"/>
              <a:gd name="T59" fmla="*/ 0 h 2"/>
              <a:gd name="T60" fmla="*/ 5040313 w 2"/>
              <a:gd name="T61" fmla="*/ 0 h 2"/>
              <a:gd name="T62" fmla="*/ 5040313 w 2"/>
              <a:gd name="T63" fmla="*/ 0 h 2"/>
              <a:gd name="T64" fmla="*/ 5040313 w 2"/>
              <a:gd name="T65" fmla="*/ 0 h 2"/>
              <a:gd name="T66" fmla="*/ 5040313 w 2"/>
              <a:gd name="T67" fmla="*/ 5040313 h 2"/>
              <a:gd name="T68" fmla="*/ 5040313 w 2"/>
              <a:gd name="T69" fmla="*/ 0 h 2"/>
              <a:gd name="T70" fmla="*/ 5040313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5040313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2" name="Freeform 1180"/>
          <p:cNvSpPr>
            <a:spLocks/>
          </p:cNvSpPr>
          <p:nvPr/>
        </p:nvSpPr>
        <p:spPr bwMode="auto">
          <a:xfrm>
            <a:off x="747185" y="530226"/>
            <a:ext cx="4233" cy="4763"/>
          </a:xfrm>
          <a:custGeom>
            <a:avLst/>
            <a:gdLst>
              <a:gd name="T0" fmla="*/ 0 w 2"/>
              <a:gd name="T1" fmla="*/ 7562056 h 3"/>
              <a:gd name="T2" fmla="*/ 0 w 2"/>
              <a:gd name="T3" fmla="*/ 7562056 h 3"/>
              <a:gd name="T4" fmla="*/ 5040313 w 2"/>
              <a:gd name="T5" fmla="*/ 7562056 h 3"/>
              <a:gd name="T6" fmla="*/ 5040313 w 2"/>
              <a:gd name="T7" fmla="*/ 7562056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7562056 h 3"/>
              <a:gd name="T16" fmla="*/ 0 w 2"/>
              <a:gd name="T17" fmla="*/ 7562056 h 3"/>
              <a:gd name="T18" fmla="*/ 0 w 2"/>
              <a:gd name="T19" fmla="*/ 7562056 h 3"/>
              <a:gd name="T20" fmla="*/ 0 w 2"/>
              <a:gd name="T21" fmla="*/ 7562056 h 3"/>
              <a:gd name="T22" fmla="*/ 0 w 2"/>
              <a:gd name="T23" fmla="*/ 0 h 3"/>
              <a:gd name="T24" fmla="*/ 0 w 2"/>
              <a:gd name="T25" fmla="*/ 7562056 h 3"/>
              <a:gd name="T26" fmla="*/ 0 w 2"/>
              <a:gd name="T27" fmla="*/ 7562056 h 3"/>
              <a:gd name="T28" fmla="*/ 0 w 2"/>
              <a:gd name="T29" fmla="*/ 7562056 h 3"/>
              <a:gd name="T30" fmla="*/ 0 w 2"/>
              <a:gd name="T31" fmla="*/ 7562056 h 3"/>
              <a:gd name="T32" fmla="*/ 0 w 2"/>
              <a:gd name="T33" fmla="*/ 7562056 h 3"/>
              <a:gd name="T34" fmla="*/ 0 w 2"/>
              <a:gd name="T35" fmla="*/ 7562056 h 3"/>
              <a:gd name="T36" fmla="*/ 0 w 2"/>
              <a:gd name="T37" fmla="*/ 7562056 h 3"/>
              <a:gd name="T38" fmla="*/ 0 w 2"/>
              <a:gd name="T39" fmla="*/ 7562056 h 3"/>
              <a:gd name="T40" fmla="*/ 0 w 2"/>
              <a:gd name="T41" fmla="*/ 7562056 h 3"/>
              <a:gd name="T42" fmla="*/ 0 w 2"/>
              <a:gd name="T43" fmla="*/ 7562056 h 3"/>
              <a:gd name="T44" fmla="*/ 0 w 2"/>
              <a:gd name="T45" fmla="*/ 7562056 h 3"/>
              <a:gd name="T46" fmla="*/ 0 w 2"/>
              <a:gd name="T47" fmla="*/ 7562056 h 3"/>
              <a:gd name="T48" fmla="*/ 0 w 2"/>
              <a:gd name="T49" fmla="*/ 7562056 h 3"/>
              <a:gd name="T50" fmla="*/ 0 w 2"/>
              <a:gd name="T51" fmla="*/ 7562056 h 3"/>
              <a:gd name="T52" fmla="*/ 0 w 2"/>
              <a:gd name="T53" fmla="*/ 7562056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3" name="Line 1187"/>
          <p:cNvSpPr>
            <a:spLocks noChangeShapeType="1"/>
          </p:cNvSpPr>
          <p:nvPr/>
        </p:nvSpPr>
        <p:spPr bwMode="auto">
          <a:xfrm>
            <a:off x="759885" y="520700"/>
            <a:ext cx="2116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4" name="Line 1188"/>
          <p:cNvSpPr>
            <a:spLocks noChangeShapeType="1"/>
          </p:cNvSpPr>
          <p:nvPr/>
        </p:nvSpPr>
        <p:spPr bwMode="auto">
          <a:xfrm>
            <a:off x="759885" y="520700"/>
            <a:ext cx="2116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" name="Freeform 1208"/>
          <p:cNvSpPr>
            <a:spLocks/>
          </p:cNvSpPr>
          <p:nvPr/>
        </p:nvSpPr>
        <p:spPr bwMode="auto">
          <a:xfrm>
            <a:off x="793751" y="557214"/>
            <a:ext cx="2116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6" name="Freeform 1210"/>
          <p:cNvSpPr>
            <a:spLocks/>
          </p:cNvSpPr>
          <p:nvPr/>
        </p:nvSpPr>
        <p:spPr bwMode="auto">
          <a:xfrm>
            <a:off x="793752" y="557214"/>
            <a:ext cx="4233" cy="3175"/>
          </a:xfrm>
          <a:custGeom>
            <a:avLst/>
            <a:gdLst>
              <a:gd name="T0" fmla="*/ 0 w 2"/>
              <a:gd name="T1" fmla="*/ 5040313 h 2"/>
              <a:gd name="T2" fmla="*/ 0 w 2"/>
              <a:gd name="T3" fmla="*/ 5040313 h 2"/>
              <a:gd name="T4" fmla="*/ 5040313 w 2"/>
              <a:gd name="T5" fmla="*/ 5040313 h 2"/>
              <a:gd name="T6" fmla="*/ 5040313 w 2"/>
              <a:gd name="T7" fmla="*/ 0 h 2"/>
              <a:gd name="T8" fmla="*/ 5040313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5040313 h 2"/>
              <a:gd name="T18" fmla="*/ 0 w 2"/>
              <a:gd name="T19" fmla="*/ 5040313 h 2"/>
              <a:gd name="T20" fmla="*/ 5040313 w 2"/>
              <a:gd name="T21" fmla="*/ 5040313 h 2"/>
              <a:gd name="T22" fmla="*/ 5040313 w 2"/>
              <a:gd name="T23" fmla="*/ 0 h 2"/>
              <a:gd name="T24" fmla="*/ 5040313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5040313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7" name="Freeform 1214"/>
          <p:cNvSpPr>
            <a:spLocks/>
          </p:cNvSpPr>
          <p:nvPr/>
        </p:nvSpPr>
        <p:spPr bwMode="auto">
          <a:xfrm>
            <a:off x="793752" y="557214"/>
            <a:ext cx="4233" cy="3175"/>
          </a:xfrm>
          <a:custGeom>
            <a:avLst/>
            <a:gdLst>
              <a:gd name="T0" fmla="*/ 0 w 2"/>
              <a:gd name="T1" fmla="*/ 5040313 h 2"/>
              <a:gd name="T2" fmla="*/ 5040313 w 2"/>
              <a:gd name="T3" fmla="*/ 5040313 h 2"/>
              <a:gd name="T4" fmla="*/ 0 w 2"/>
              <a:gd name="T5" fmla="*/ 0 h 2"/>
              <a:gd name="T6" fmla="*/ 0 w 2"/>
              <a:gd name="T7" fmla="*/ 5040313 h 2"/>
              <a:gd name="T8" fmla="*/ 0 w 2"/>
              <a:gd name="T9" fmla="*/ 5040313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8" name="Rectangle 1215"/>
          <p:cNvSpPr>
            <a:spLocks noChangeArrowheads="1"/>
          </p:cNvSpPr>
          <p:nvPr/>
        </p:nvSpPr>
        <p:spPr bwMode="auto">
          <a:xfrm>
            <a:off x="793751" y="627064"/>
            <a:ext cx="2116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29" name="Freeform 1217"/>
          <p:cNvSpPr>
            <a:spLocks/>
          </p:cNvSpPr>
          <p:nvPr/>
        </p:nvSpPr>
        <p:spPr bwMode="auto">
          <a:xfrm>
            <a:off x="793751" y="627064"/>
            <a:ext cx="2116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0" name="Freeform 1219"/>
          <p:cNvSpPr>
            <a:spLocks/>
          </p:cNvSpPr>
          <p:nvPr/>
        </p:nvSpPr>
        <p:spPr bwMode="auto">
          <a:xfrm>
            <a:off x="975785" y="541339"/>
            <a:ext cx="2116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1" name="Freeform 1221"/>
          <p:cNvSpPr>
            <a:spLocks/>
          </p:cNvSpPr>
          <p:nvPr/>
        </p:nvSpPr>
        <p:spPr bwMode="auto">
          <a:xfrm>
            <a:off x="975785" y="541339"/>
            <a:ext cx="4233" cy="3175"/>
          </a:xfrm>
          <a:custGeom>
            <a:avLst/>
            <a:gdLst>
              <a:gd name="T0" fmla="*/ 5040313 w 2"/>
              <a:gd name="T1" fmla="*/ 0 h 2"/>
              <a:gd name="T2" fmla="*/ 5040313 w 2"/>
              <a:gd name="T3" fmla="*/ 0 h 2"/>
              <a:gd name="T4" fmla="*/ 5040313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5040313 h 2"/>
              <a:gd name="T12" fmla="*/ 5040313 w 2"/>
              <a:gd name="T13" fmla="*/ 0 h 2"/>
              <a:gd name="T14" fmla="*/ 5040313 w 2"/>
              <a:gd name="T15" fmla="*/ 0 h 2"/>
              <a:gd name="T16" fmla="*/ 5040313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5040313 h 2"/>
              <a:gd name="T24" fmla="*/ 5040313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2" name="Freeform 1234"/>
          <p:cNvSpPr>
            <a:spLocks/>
          </p:cNvSpPr>
          <p:nvPr/>
        </p:nvSpPr>
        <p:spPr bwMode="auto">
          <a:xfrm>
            <a:off x="963085" y="550864"/>
            <a:ext cx="4233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5040313 w 2"/>
              <a:gd name="T5" fmla="*/ 0 h 1587"/>
              <a:gd name="T6" fmla="*/ 5040313 w 2"/>
              <a:gd name="T7" fmla="*/ 0 h 1587"/>
              <a:gd name="T8" fmla="*/ 5040313 w 2"/>
              <a:gd name="T9" fmla="*/ 0 h 1587"/>
              <a:gd name="T10" fmla="*/ 5040313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5040313 w 2"/>
              <a:gd name="T25" fmla="*/ 0 h 1587"/>
              <a:gd name="T26" fmla="*/ 5040313 w 2"/>
              <a:gd name="T27" fmla="*/ 0 h 1587"/>
              <a:gd name="T28" fmla="*/ 5040313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5040313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" name="Line 1237"/>
          <p:cNvSpPr>
            <a:spLocks noChangeShapeType="1"/>
          </p:cNvSpPr>
          <p:nvPr/>
        </p:nvSpPr>
        <p:spPr bwMode="auto">
          <a:xfrm>
            <a:off x="971551" y="544514"/>
            <a:ext cx="2116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4" name="Line 1238"/>
          <p:cNvSpPr>
            <a:spLocks noChangeShapeType="1"/>
          </p:cNvSpPr>
          <p:nvPr/>
        </p:nvSpPr>
        <p:spPr bwMode="auto">
          <a:xfrm>
            <a:off x="971551" y="544514"/>
            <a:ext cx="2116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" name="Freeform 1240"/>
          <p:cNvSpPr>
            <a:spLocks/>
          </p:cNvSpPr>
          <p:nvPr/>
        </p:nvSpPr>
        <p:spPr bwMode="auto">
          <a:xfrm>
            <a:off x="971551" y="541339"/>
            <a:ext cx="2116" cy="3175"/>
          </a:xfrm>
          <a:custGeom>
            <a:avLst/>
            <a:gdLst>
              <a:gd name="T0" fmla="*/ 0 w 1587"/>
              <a:gd name="T1" fmla="*/ 5040313 h 2"/>
              <a:gd name="T2" fmla="*/ 0 w 1587"/>
              <a:gd name="T3" fmla="*/ 5040313 h 2"/>
              <a:gd name="T4" fmla="*/ 0 w 1587"/>
              <a:gd name="T5" fmla="*/ 0 h 2"/>
              <a:gd name="T6" fmla="*/ 0 w 1587"/>
              <a:gd name="T7" fmla="*/ 5040313 h 2"/>
              <a:gd name="T8" fmla="*/ 0 w 1587"/>
              <a:gd name="T9" fmla="*/ 5040313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" name="Freeform 1243"/>
          <p:cNvSpPr>
            <a:spLocks/>
          </p:cNvSpPr>
          <p:nvPr/>
        </p:nvSpPr>
        <p:spPr bwMode="auto">
          <a:xfrm>
            <a:off x="971552" y="538164"/>
            <a:ext cx="4233" cy="3175"/>
          </a:xfrm>
          <a:custGeom>
            <a:avLst/>
            <a:gdLst>
              <a:gd name="T0" fmla="*/ 5040313 w 2"/>
              <a:gd name="T1" fmla="*/ 5040313 h 2"/>
              <a:gd name="T2" fmla="*/ 5040313 w 2"/>
              <a:gd name="T3" fmla="*/ 5040313 h 2"/>
              <a:gd name="T4" fmla="*/ 5040313 w 2"/>
              <a:gd name="T5" fmla="*/ 5040313 h 2"/>
              <a:gd name="T6" fmla="*/ 5040313 w 2"/>
              <a:gd name="T7" fmla="*/ 5040313 h 2"/>
              <a:gd name="T8" fmla="*/ 0 w 2"/>
              <a:gd name="T9" fmla="*/ 5040313 h 2"/>
              <a:gd name="T10" fmla="*/ 0 w 2"/>
              <a:gd name="T11" fmla="*/ 5040313 h 2"/>
              <a:gd name="T12" fmla="*/ 5040313 w 2"/>
              <a:gd name="T13" fmla="*/ 5040313 h 2"/>
              <a:gd name="T14" fmla="*/ 0 w 2"/>
              <a:gd name="T15" fmla="*/ 5040313 h 2"/>
              <a:gd name="T16" fmla="*/ 0 w 2"/>
              <a:gd name="T17" fmla="*/ 5040313 h 2"/>
              <a:gd name="T18" fmla="*/ 0 w 2"/>
              <a:gd name="T19" fmla="*/ 5040313 h 2"/>
              <a:gd name="T20" fmla="*/ 0 w 2"/>
              <a:gd name="T21" fmla="*/ 5040313 h 2"/>
              <a:gd name="T22" fmla="*/ 0 w 2"/>
              <a:gd name="T23" fmla="*/ 5040313 h 2"/>
              <a:gd name="T24" fmla="*/ 0 w 2"/>
              <a:gd name="T25" fmla="*/ 5040313 h 2"/>
              <a:gd name="T26" fmla="*/ 0 w 2"/>
              <a:gd name="T27" fmla="*/ 5040313 h 2"/>
              <a:gd name="T28" fmla="*/ 0 w 2"/>
              <a:gd name="T29" fmla="*/ 5040313 h 2"/>
              <a:gd name="T30" fmla="*/ 0 w 2"/>
              <a:gd name="T31" fmla="*/ 5040313 h 2"/>
              <a:gd name="T32" fmla="*/ 0 w 2"/>
              <a:gd name="T33" fmla="*/ 5040313 h 2"/>
              <a:gd name="T34" fmla="*/ 0 w 2"/>
              <a:gd name="T35" fmla="*/ 5040313 h 2"/>
              <a:gd name="T36" fmla="*/ 0 w 2"/>
              <a:gd name="T37" fmla="*/ 5040313 h 2"/>
              <a:gd name="T38" fmla="*/ 5040313 w 2"/>
              <a:gd name="T39" fmla="*/ 5040313 h 2"/>
              <a:gd name="T40" fmla="*/ 5040313 w 2"/>
              <a:gd name="T41" fmla="*/ 5040313 h 2"/>
              <a:gd name="T42" fmla="*/ 5040313 w 2"/>
              <a:gd name="T43" fmla="*/ 5040313 h 2"/>
              <a:gd name="T44" fmla="*/ 5040313 w 2"/>
              <a:gd name="T45" fmla="*/ 5040313 h 2"/>
              <a:gd name="T46" fmla="*/ 5040313 w 2"/>
              <a:gd name="T47" fmla="*/ 5040313 h 2"/>
              <a:gd name="T48" fmla="*/ 0 w 2"/>
              <a:gd name="T49" fmla="*/ 0 h 2"/>
              <a:gd name="T50" fmla="*/ 0 w 2"/>
              <a:gd name="T51" fmla="*/ 5040313 h 2"/>
              <a:gd name="T52" fmla="*/ 0 w 2"/>
              <a:gd name="T53" fmla="*/ 5040313 h 2"/>
              <a:gd name="T54" fmla="*/ 0 w 2"/>
              <a:gd name="T55" fmla="*/ 5040313 h 2"/>
              <a:gd name="T56" fmla="*/ 5040313 w 2"/>
              <a:gd name="T57" fmla="*/ 5040313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" name="Freeform 1246"/>
          <p:cNvSpPr>
            <a:spLocks/>
          </p:cNvSpPr>
          <p:nvPr/>
        </p:nvSpPr>
        <p:spPr bwMode="auto">
          <a:xfrm>
            <a:off x="967318" y="547689"/>
            <a:ext cx="4233" cy="3175"/>
          </a:xfrm>
          <a:custGeom>
            <a:avLst/>
            <a:gdLst>
              <a:gd name="T0" fmla="*/ 0 w 2"/>
              <a:gd name="T1" fmla="*/ 5040313 h 2"/>
              <a:gd name="T2" fmla="*/ 0 w 2"/>
              <a:gd name="T3" fmla="*/ 5040313 h 2"/>
              <a:gd name="T4" fmla="*/ 5040313 w 2"/>
              <a:gd name="T5" fmla="*/ 0 h 2"/>
              <a:gd name="T6" fmla="*/ 5040313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5040313 h 2"/>
              <a:gd name="T14" fmla="*/ 0 w 2"/>
              <a:gd name="T15" fmla="*/ 5040313 h 2"/>
              <a:gd name="T16" fmla="*/ 5040313 w 2"/>
              <a:gd name="T17" fmla="*/ 0 h 2"/>
              <a:gd name="T18" fmla="*/ 5040313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5040313 h 2"/>
              <a:gd name="T48" fmla="*/ 0 w 2"/>
              <a:gd name="T49" fmla="*/ 5040313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8" name="Freeform 1250"/>
          <p:cNvSpPr>
            <a:spLocks/>
          </p:cNvSpPr>
          <p:nvPr/>
        </p:nvSpPr>
        <p:spPr bwMode="auto">
          <a:xfrm>
            <a:off x="975785" y="530225"/>
            <a:ext cx="4233" cy="1588"/>
          </a:xfrm>
          <a:custGeom>
            <a:avLst/>
            <a:gdLst>
              <a:gd name="T0" fmla="*/ 5040313 w 2"/>
              <a:gd name="T1" fmla="*/ 0 h 1588"/>
              <a:gd name="T2" fmla="*/ 0 w 2"/>
              <a:gd name="T3" fmla="*/ 0 h 1588"/>
              <a:gd name="T4" fmla="*/ 5040313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" name="Freeform 1252"/>
          <p:cNvSpPr>
            <a:spLocks/>
          </p:cNvSpPr>
          <p:nvPr/>
        </p:nvSpPr>
        <p:spPr bwMode="auto">
          <a:xfrm>
            <a:off x="975785" y="527050"/>
            <a:ext cx="4233" cy="7938"/>
          </a:xfrm>
          <a:custGeom>
            <a:avLst/>
            <a:gdLst>
              <a:gd name="T0" fmla="*/ 5040313 w 2"/>
              <a:gd name="T1" fmla="*/ 5040630 h 5"/>
              <a:gd name="T2" fmla="*/ 5040313 w 2"/>
              <a:gd name="T3" fmla="*/ 5040630 h 5"/>
              <a:gd name="T4" fmla="*/ 0 w 2"/>
              <a:gd name="T5" fmla="*/ 0 h 5"/>
              <a:gd name="T6" fmla="*/ 0 w 2"/>
              <a:gd name="T7" fmla="*/ 5040630 h 5"/>
              <a:gd name="T8" fmla="*/ 0 w 2"/>
              <a:gd name="T9" fmla="*/ 5040630 h 5"/>
              <a:gd name="T10" fmla="*/ 5040313 w 2"/>
              <a:gd name="T11" fmla="*/ 12602369 h 5"/>
              <a:gd name="T12" fmla="*/ 5040313 w 2"/>
              <a:gd name="T13" fmla="*/ 5040630 h 5"/>
              <a:gd name="T14" fmla="*/ 5040313 w 2"/>
              <a:gd name="T15" fmla="*/ 5040630 h 5"/>
              <a:gd name="T16" fmla="*/ 0 w 2"/>
              <a:gd name="T17" fmla="*/ 0 h 5"/>
              <a:gd name="T18" fmla="*/ 0 w 2"/>
              <a:gd name="T19" fmla="*/ 5040630 h 5"/>
              <a:gd name="T20" fmla="*/ 0 w 2"/>
              <a:gd name="T21" fmla="*/ 5040630 h 5"/>
              <a:gd name="T22" fmla="*/ 5040313 w 2"/>
              <a:gd name="T23" fmla="*/ 12602369 h 5"/>
              <a:gd name="T24" fmla="*/ 5040313 w 2"/>
              <a:gd name="T25" fmla="*/ 5040630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" name="Freeform 1255"/>
          <p:cNvSpPr>
            <a:spLocks/>
          </p:cNvSpPr>
          <p:nvPr/>
        </p:nvSpPr>
        <p:spPr bwMode="auto">
          <a:xfrm>
            <a:off x="950385" y="550864"/>
            <a:ext cx="4233" cy="1587"/>
          </a:xfrm>
          <a:custGeom>
            <a:avLst/>
            <a:gdLst>
              <a:gd name="T0" fmla="*/ 0 w 2"/>
              <a:gd name="T1" fmla="*/ 0 h 1587"/>
              <a:gd name="T2" fmla="*/ 5040313 w 2"/>
              <a:gd name="T3" fmla="*/ 0 h 1587"/>
              <a:gd name="T4" fmla="*/ 5040313 w 2"/>
              <a:gd name="T5" fmla="*/ 0 h 1587"/>
              <a:gd name="T6" fmla="*/ 5040313 w 2"/>
              <a:gd name="T7" fmla="*/ 0 h 1587"/>
              <a:gd name="T8" fmla="*/ 5040313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5040313 w 2"/>
              <a:gd name="T19" fmla="*/ 0 h 1587"/>
              <a:gd name="T20" fmla="*/ 5040313 w 2"/>
              <a:gd name="T21" fmla="*/ 0 h 1587"/>
              <a:gd name="T22" fmla="*/ 5040313 w 2"/>
              <a:gd name="T23" fmla="*/ 0 h 1587"/>
              <a:gd name="T24" fmla="*/ 5040313 w 2"/>
              <a:gd name="T25" fmla="*/ 0 h 1587"/>
              <a:gd name="T26" fmla="*/ 5040313 w 2"/>
              <a:gd name="T27" fmla="*/ 0 h 1587"/>
              <a:gd name="T28" fmla="*/ 5040313 w 2"/>
              <a:gd name="T29" fmla="*/ 0 h 1587"/>
              <a:gd name="T30" fmla="*/ 5040313 w 2"/>
              <a:gd name="T31" fmla="*/ 0 h 1587"/>
              <a:gd name="T32" fmla="*/ 5040313 w 2"/>
              <a:gd name="T33" fmla="*/ 0 h 1587"/>
              <a:gd name="T34" fmla="*/ 5040313 w 2"/>
              <a:gd name="T35" fmla="*/ 0 h 1587"/>
              <a:gd name="T36" fmla="*/ 5040313 w 2"/>
              <a:gd name="T37" fmla="*/ 0 h 1587"/>
              <a:gd name="T38" fmla="*/ 5040313 w 2"/>
              <a:gd name="T39" fmla="*/ 0 h 1587"/>
              <a:gd name="T40" fmla="*/ 5040313 w 2"/>
              <a:gd name="T41" fmla="*/ 0 h 1587"/>
              <a:gd name="T42" fmla="*/ 5040313 w 2"/>
              <a:gd name="T43" fmla="*/ 0 h 1587"/>
              <a:gd name="T44" fmla="*/ 5040313 w 2"/>
              <a:gd name="T45" fmla="*/ 0 h 1587"/>
              <a:gd name="T46" fmla="*/ 5040313 w 2"/>
              <a:gd name="T47" fmla="*/ 0 h 1587"/>
              <a:gd name="T48" fmla="*/ 5040313 w 2"/>
              <a:gd name="T49" fmla="*/ 0 h 1587"/>
              <a:gd name="T50" fmla="*/ 5040313 w 2"/>
              <a:gd name="T51" fmla="*/ 0 h 1587"/>
              <a:gd name="T52" fmla="*/ 5040313 w 2"/>
              <a:gd name="T53" fmla="*/ 0 h 1587"/>
              <a:gd name="T54" fmla="*/ 5040313 w 2"/>
              <a:gd name="T55" fmla="*/ 0 h 1587"/>
              <a:gd name="T56" fmla="*/ 5040313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1" name="Rectangle 1256"/>
          <p:cNvSpPr>
            <a:spLocks noChangeArrowheads="1"/>
          </p:cNvSpPr>
          <p:nvPr/>
        </p:nvSpPr>
        <p:spPr bwMode="auto">
          <a:xfrm>
            <a:off x="963085" y="550864"/>
            <a:ext cx="2116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42" name="Freeform 1258"/>
          <p:cNvSpPr>
            <a:spLocks/>
          </p:cNvSpPr>
          <p:nvPr/>
        </p:nvSpPr>
        <p:spPr bwMode="auto">
          <a:xfrm>
            <a:off x="963085" y="550864"/>
            <a:ext cx="2116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" name="Freeform 1266"/>
          <p:cNvSpPr>
            <a:spLocks/>
          </p:cNvSpPr>
          <p:nvPr/>
        </p:nvSpPr>
        <p:spPr bwMode="auto">
          <a:xfrm>
            <a:off x="971551" y="534989"/>
            <a:ext cx="2116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" name="Freeform 1269"/>
          <p:cNvSpPr>
            <a:spLocks/>
          </p:cNvSpPr>
          <p:nvPr/>
        </p:nvSpPr>
        <p:spPr bwMode="auto">
          <a:xfrm>
            <a:off x="971552" y="530226"/>
            <a:ext cx="4233" cy="4763"/>
          </a:xfrm>
          <a:custGeom>
            <a:avLst/>
            <a:gdLst>
              <a:gd name="T0" fmla="*/ 0 w 2"/>
              <a:gd name="T1" fmla="*/ 7562056 h 3"/>
              <a:gd name="T2" fmla="*/ 5040313 w 2"/>
              <a:gd name="T3" fmla="*/ 0 h 3"/>
              <a:gd name="T4" fmla="*/ 5040313 w 2"/>
              <a:gd name="T5" fmla="*/ 0 h 3"/>
              <a:gd name="T6" fmla="*/ 5040313 w 2"/>
              <a:gd name="T7" fmla="*/ 0 h 3"/>
              <a:gd name="T8" fmla="*/ 5040313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7562056 h 3"/>
              <a:gd name="T16" fmla="*/ 0 w 2"/>
              <a:gd name="T17" fmla="*/ 7562056 h 3"/>
              <a:gd name="T18" fmla="*/ 5040313 w 2"/>
              <a:gd name="T19" fmla="*/ 0 h 3"/>
              <a:gd name="T20" fmla="*/ 5040313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7562056 h 3"/>
              <a:gd name="T40" fmla="*/ 0 w 2"/>
              <a:gd name="T41" fmla="*/ 7562056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5" name="Line 1270"/>
          <p:cNvSpPr>
            <a:spLocks noChangeShapeType="1"/>
          </p:cNvSpPr>
          <p:nvPr/>
        </p:nvSpPr>
        <p:spPr bwMode="auto">
          <a:xfrm>
            <a:off x="971551" y="530225"/>
            <a:ext cx="2116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6" name="Line 1271"/>
          <p:cNvSpPr>
            <a:spLocks noChangeShapeType="1"/>
          </p:cNvSpPr>
          <p:nvPr/>
        </p:nvSpPr>
        <p:spPr bwMode="auto">
          <a:xfrm>
            <a:off x="971551" y="530225"/>
            <a:ext cx="2116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" name="Rectangle 1272"/>
          <p:cNvSpPr>
            <a:spLocks noChangeArrowheads="1"/>
          </p:cNvSpPr>
          <p:nvPr/>
        </p:nvSpPr>
        <p:spPr bwMode="auto">
          <a:xfrm>
            <a:off x="971551" y="530225"/>
            <a:ext cx="2116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48" name="Rectangle 1273"/>
          <p:cNvSpPr>
            <a:spLocks noChangeArrowheads="1"/>
          </p:cNvSpPr>
          <p:nvPr/>
        </p:nvSpPr>
        <p:spPr bwMode="auto">
          <a:xfrm>
            <a:off x="971551" y="530225"/>
            <a:ext cx="2116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49" name="Line 1274"/>
          <p:cNvSpPr>
            <a:spLocks noChangeShapeType="1"/>
          </p:cNvSpPr>
          <p:nvPr/>
        </p:nvSpPr>
        <p:spPr bwMode="auto">
          <a:xfrm>
            <a:off x="971551" y="527050"/>
            <a:ext cx="2116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" name="Line 1275"/>
          <p:cNvSpPr>
            <a:spLocks noChangeShapeType="1"/>
          </p:cNvSpPr>
          <p:nvPr/>
        </p:nvSpPr>
        <p:spPr bwMode="auto">
          <a:xfrm>
            <a:off x="971551" y="527050"/>
            <a:ext cx="2116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1" name="Freeform 1277"/>
          <p:cNvSpPr>
            <a:spLocks/>
          </p:cNvSpPr>
          <p:nvPr/>
        </p:nvSpPr>
        <p:spPr bwMode="auto">
          <a:xfrm>
            <a:off x="971551" y="523876"/>
            <a:ext cx="2116" cy="3175"/>
          </a:xfrm>
          <a:custGeom>
            <a:avLst/>
            <a:gdLst>
              <a:gd name="T0" fmla="*/ 0 w 1587"/>
              <a:gd name="T1" fmla="*/ 5040313 h 2"/>
              <a:gd name="T2" fmla="*/ 0 w 1587"/>
              <a:gd name="T3" fmla="*/ 5040313 h 2"/>
              <a:gd name="T4" fmla="*/ 0 w 1587"/>
              <a:gd name="T5" fmla="*/ 0 h 2"/>
              <a:gd name="T6" fmla="*/ 0 w 1587"/>
              <a:gd name="T7" fmla="*/ 5040313 h 2"/>
              <a:gd name="T8" fmla="*/ 0 w 1587"/>
              <a:gd name="T9" fmla="*/ 5040313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2" name="Freeform 1287"/>
          <p:cNvSpPr>
            <a:spLocks/>
          </p:cNvSpPr>
          <p:nvPr/>
        </p:nvSpPr>
        <p:spPr bwMode="auto">
          <a:xfrm>
            <a:off x="958852" y="514350"/>
            <a:ext cx="4233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5040313 h 2"/>
              <a:gd name="T4" fmla="*/ 5040313 w 2"/>
              <a:gd name="T5" fmla="*/ 5040313 h 2"/>
              <a:gd name="T6" fmla="*/ 5040313 w 2"/>
              <a:gd name="T7" fmla="*/ 5040313 h 2"/>
              <a:gd name="T8" fmla="*/ 5040313 w 2"/>
              <a:gd name="T9" fmla="*/ 5040313 h 2"/>
              <a:gd name="T10" fmla="*/ 5040313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5040313 h 2"/>
              <a:gd name="T18" fmla="*/ 0 w 2"/>
              <a:gd name="T19" fmla="*/ 5040313 h 2"/>
              <a:gd name="T20" fmla="*/ 0 w 2"/>
              <a:gd name="T21" fmla="*/ 5040313 h 2"/>
              <a:gd name="T22" fmla="*/ 0 w 2"/>
              <a:gd name="T23" fmla="*/ 5040313 h 2"/>
              <a:gd name="T24" fmla="*/ 5040313 w 2"/>
              <a:gd name="T25" fmla="*/ 5040313 h 2"/>
              <a:gd name="T26" fmla="*/ 5040313 w 2"/>
              <a:gd name="T27" fmla="*/ 5040313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3" name="Freeform 1290"/>
          <p:cNvSpPr>
            <a:spLocks/>
          </p:cNvSpPr>
          <p:nvPr/>
        </p:nvSpPr>
        <p:spPr bwMode="auto">
          <a:xfrm>
            <a:off x="958852" y="517526"/>
            <a:ext cx="4233" cy="3175"/>
          </a:xfrm>
          <a:custGeom>
            <a:avLst/>
            <a:gdLst>
              <a:gd name="T0" fmla="*/ 0 w 2"/>
              <a:gd name="T1" fmla="*/ 5040313 h 2"/>
              <a:gd name="T2" fmla="*/ 0 w 2"/>
              <a:gd name="T3" fmla="*/ 5040313 h 2"/>
              <a:gd name="T4" fmla="*/ 5040313 w 2"/>
              <a:gd name="T5" fmla="*/ 5040313 h 2"/>
              <a:gd name="T6" fmla="*/ 5040313 w 2"/>
              <a:gd name="T7" fmla="*/ 5040313 h 2"/>
              <a:gd name="T8" fmla="*/ 5040313 w 2"/>
              <a:gd name="T9" fmla="*/ 5040313 h 2"/>
              <a:gd name="T10" fmla="*/ 5040313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5040313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5040313 h 2"/>
              <a:gd name="T32" fmla="*/ 0 w 2"/>
              <a:gd name="T33" fmla="*/ 5040313 h 2"/>
              <a:gd name="T34" fmla="*/ 0 w 2"/>
              <a:gd name="T35" fmla="*/ 5040313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5040313 h 2"/>
              <a:gd name="T50" fmla="*/ 5040313 w 2"/>
              <a:gd name="T51" fmla="*/ 5040313 h 2"/>
              <a:gd name="T52" fmla="*/ 5040313 w 2"/>
              <a:gd name="T53" fmla="*/ 0 h 2"/>
              <a:gd name="T54" fmla="*/ 5040313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5040313 h 2"/>
              <a:gd name="T62" fmla="*/ 0 w 2"/>
              <a:gd name="T63" fmla="*/ 5040313 h 2"/>
              <a:gd name="T64" fmla="*/ 5040313 w 2"/>
              <a:gd name="T65" fmla="*/ 5040313 h 2"/>
              <a:gd name="T66" fmla="*/ 5040313 w 2"/>
              <a:gd name="T67" fmla="*/ 5040313 h 2"/>
              <a:gd name="T68" fmla="*/ 0 w 2"/>
              <a:gd name="T69" fmla="*/ 5040313 h 2"/>
              <a:gd name="T70" fmla="*/ 0 w 2"/>
              <a:gd name="T71" fmla="*/ 5040313 h 2"/>
              <a:gd name="T72" fmla="*/ 0 w 2"/>
              <a:gd name="T73" fmla="*/ 5040313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4" name="Rectangle 1335"/>
          <p:cNvSpPr>
            <a:spLocks noChangeArrowheads="1"/>
          </p:cNvSpPr>
          <p:nvPr/>
        </p:nvSpPr>
        <p:spPr bwMode="auto">
          <a:xfrm>
            <a:off x="624418" y="508000"/>
            <a:ext cx="2116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5" name="Rectangle 1336"/>
          <p:cNvSpPr>
            <a:spLocks noChangeArrowheads="1"/>
          </p:cNvSpPr>
          <p:nvPr/>
        </p:nvSpPr>
        <p:spPr bwMode="auto">
          <a:xfrm>
            <a:off x="632885" y="495300"/>
            <a:ext cx="2116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6" name="Rectangle 1337"/>
          <p:cNvSpPr>
            <a:spLocks noChangeArrowheads="1"/>
          </p:cNvSpPr>
          <p:nvPr/>
        </p:nvSpPr>
        <p:spPr bwMode="auto">
          <a:xfrm>
            <a:off x="632885" y="495300"/>
            <a:ext cx="2116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7" name="Rectangle 1340"/>
          <p:cNvSpPr>
            <a:spLocks noChangeArrowheads="1"/>
          </p:cNvSpPr>
          <p:nvPr/>
        </p:nvSpPr>
        <p:spPr bwMode="auto">
          <a:xfrm>
            <a:off x="624418" y="508000"/>
            <a:ext cx="2116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8" name="Rectangle 1341"/>
          <p:cNvSpPr>
            <a:spLocks noChangeArrowheads="1"/>
          </p:cNvSpPr>
          <p:nvPr/>
        </p:nvSpPr>
        <p:spPr bwMode="auto">
          <a:xfrm>
            <a:off x="624418" y="508000"/>
            <a:ext cx="2116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59" name="Rectangle 1342"/>
          <p:cNvSpPr>
            <a:spLocks noChangeArrowheads="1"/>
          </p:cNvSpPr>
          <p:nvPr/>
        </p:nvSpPr>
        <p:spPr bwMode="auto">
          <a:xfrm>
            <a:off x="624418" y="508000"/>
            <a:ext cx="2116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60" name="Rectangle 1343"/>
          <p:cNvSpPr>
            <a:spLocks noChangeArrowheads="1"/>
          </p:cNvSpPr>
          <p:nvPr/>
        </p:nvSpPr>
        <p:spPr bwMode="auto">
          <a:xfrm>
            <a:off x="624418" y="508000"/>
            <a:ext cx="2116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61" name="Rectangle 1344"/>
          <p:cNvSpPr>
            <a:spLocks noChangeArrowheads="1"/>
          </p:cNvSpPr>
          <p:nvPr/>
        </p:nvSpPr>
        <p:spPr bwMode="auto">
          <a:xfrm>
            <a:off x="620185" y="485776"/>
            <a:ext cx="2116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pic>
        <p:nvPicPr>
          <p:cNvPr id="62" name="Picture 6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4687888"/>
            <a:ext cx="6510867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Rectangle 63"/>
          <p:cNvSpPr>
            <a:spLocks noChangeArrowheads="1"/>
          </p:cNvSpPr>
          <p:nvPr/>
        </p:nvSpPr>
        <p:spPr bwMode="auto">
          <a:xfrm>
            <a:off x="0" y="4302126"/>
            <a:ext cx="12192000" cy="1762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>
              <a:solidFill>
                <a:schemeClr val="bg1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861340" y="1189790"/>
            <a:ext cx="9385960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rgbClr val="021F4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878236" y="3000005"/>
            <a:ext cx="9369065" cy="121104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rgbClr val="021F43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7292623" y="4910668"/>
            <a:ext cx="3954677" cy="1012638"/>
          </a:xfrm>
        </p:spPr>
        <p:txBody>
          <a:bodyPr anchor="b"/>
          <a:lstStyle>
            <a:lvl1pPr algn="r">
              <a:lnSpc>
                <a:spcPct val="100000"/>
              </a:lnSpc>
              <a:defRPr sz="15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4" name="Rectangle 1028"/>
          <p:cNvSpPr>
            <a:spLocks noGrp="1" noChangeArrowheads="1"/>
          </p:cNvSpPr>
          <p:nvPr>
            <p:ph type="dt" sz="half" idx="15"/>
          </p:nvPr>
        </p:nvSpPr>
        <p:spPr>
          <a:xfrm>
            <a:off x="7622118" y="5975350"/>
            <a:ext cx="3625849" cy="306388"/>
          </a:xfrm>
        </p:spPr>
        <p:txBody>
          <a:bodyPr rIns="0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97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Phot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4362450"/>
            <a:ext cx="12192000" cy="249555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4302126"/>
            <a:ext cx="12192000" cy="176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>
              <a:solidFill>
                <a:schemeClr val="bg1"/>
              </a:solidFill>
            </a:endParaRP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53485" y="4540250"/>
            <a:ext cx="5761567" cy="876300"/>
            <a:chOff x="264890" y="4539871"/>
            <a:chExt cx="4321263" cy="876905"/>
          </a:xfrm>
        </p:grpSpPr>
        <p:pic>
          <p:nvPicPr>
            <p:cNvPr id="9" name="Picture 8" descr="reverse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54" t="27124" b="28558"/>
            <a:stretch>
              <a:fillRect/>
            </a:stretch>
          </p:blipFill>
          <p:spPr bwMode="auto">
            <a:xfrm>
              <a:off x="1200795" y="4789714"/>
              <a:ext cx="3385358" cy="408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 descr="NEW-WHITE-GRADIENT-GLOBES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430"/>
            <a:stretch>
              <a:fillRect/>
            </a:stretch>
          </p:blipFill>
          <p:spPr bwMode="auto">
            <a:xfrm>
              <a:off x="264890" y="4539871"/>
              <a:ext cx="935905" cy="876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0" y="1"/>
            <a:ext cx="12192000" cy="4299185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Title 329"/>
          <p:cNvSpPr>
            <a:spLocks noGrp="1"/>
          </p:cNvSpPr>
          <p:nvPr>
            <p:ph type="title"/>
          </p:nvPr>
        </p:nvSpPr>
        <p:spPr>
          <a:xfrm>
            <a:off x="1697818" y="5293895"/>
            <a:ext cx="9764647" cy="387684"/>
          </a:xfrm>
        </p:spPr>
        <p:txBody>
          <a:bodyPr/>
          <a:lstStyle>
            <a:lvl1pPr>
              <a:defRPr sz="2000" b="1" cap="none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697817" y="5708315"/>
            <a:ext cx="9780560" cy="326312"/>
          </a:xfrm>
        </p:spPr>
        <p:txBody>
          <a:bodyPr anchor="ctr">
            <a:normAutofit/>
          </a:bodyPr>
          <a:lstStyle>
            <a:lvl1pPr>
              <a:lnSpc>
                <a:spcPct val="100000"/>
              </a:lnSpc>
              <a:defRPr sz="1800" b="0" i="0" cap="none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1697817" y="6055895"/>
            <a:ext cx="5831203" cy="468382"/>
          </a:xfrm>
        </p:spPr>
        <p:txBody>
          <a:bodyPr anchor="b"/>
          <a:lstStyle>
            <a:lvl1pPr algn="l">
              <a:lnSpc>
                <a:spcPct val="100000"/>
              </a:lnSpc>
              <a:defRPr sz="1300" b="0" i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Rectangle 1028"/>
          <p:cNvSpPr>
            <a:spLocks noGrp="1" noChangeArrowheads="1"/>
          </p:cNvSpPr>
          <p:nvPr>
            <p:ph type="dt" sz="half" idx="16"/>
          </p:nvPr>
        </p:nvSpPr>
        <p:spPr>
          <a:xfrm>
            <a:off x="7806267" y="6161089"/>
            <a:ext cx="3659717" cy="363537"/>
          </a:xfrm>
        </p:spPr>
        <p:txBody>
          <a:bodyPr rIns="0" anchor="b" anchorCtr="0"/>
          <a:lstStyle>
            <a:lvl1pPr algn="r">
              <a:defRPr sz="1300" b="0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909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1100138"/>
            <a:ext cx="12192000" cy="1762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913" y="301627"/>
            <a:ext cx="11282705" cy="756707"/>
          </a:xfrm>
        </p:spPr>
        <p:txBody>
          <a:bodyPr anchor="b"/>
          <a:lstStyle>
            <a:lvl1pPr>
              <a:defRPr sz="2200" b="0" i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65667" y="1598613"/>
            <a:ext cx="11303000" cy="46138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400"/>
              </a:spcBef>
              <a:tabLst>
                <a:tab pos="8402638" algn="r"/>
              </a:tabLst>
              <a:defRPr lang="en-US" sz="1600" baseline="0" smtClean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476251" y="6350001"/>
            <a:ext cx="736600" cy="358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4C6FE0E-CAC0-4F98-822D-4CAB7A1A9FA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1337734" y="6356351"/>
            <a:ext cx="760941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27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CD6F6-4882-45C0-8102-73079EE3E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33F65-BDFF-4029-A6FF-591B40D41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6A6BE-908E-481A-AF3B-EDA86D37B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5F7C-D560-45B7-A4CD-CAC9A26933C3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23852-6787-46EC-90DB-57F93B8EA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8F466-24AC-454A-AE7F-E3AF70DE9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223C-AEC1-4132-97A8-23B7FF6F1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2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69FDB-E19E-4081-B3E6-25DF1C05B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FB33A6-C9FB-4ACD-A47F-ED311D57D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28583-5632-4F2D-B5FC-9E10D33C8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5F7C-D560-45B7-A4CD-CAC9A26933C3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59830-60B9-4EA2-914F-ADB4D003D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5F00A-3E8F-40EF-A3EE-54614CB14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223C-AEC1-4132-97A8-23B7FF6F1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53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FB67A-DE2C-4DB0-B4E0-356454CCB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93987-24F0-4EE0-8212-04D3B38BAC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EF4E70-CAFB-4A77-A1F5-307986C43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8C96E4-5395-462D-943C-EF552ABDD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5F7C-D560-45B7-A4CD-CAC9A26933C3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1E4B9-A5F8-4E88-9A9F-EF34AC6B0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76D3A-0EA0-4F2F-A4BA-7A190D783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223C-AEC1-4132-97A8-23B7FF6F1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4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35639-4A42-4C22-98AD-557818B9E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5CB48E-D174-4B45-A42B-991704873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EDEB34-A99F-4F53-80E2-2F60D6B0F8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27B3D7-5B86-44F9-82C3-5FDBE42758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6F558B-4519-47A7-BC08-AE29E41892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89A76-8236-49DA-9DEF-E1EAD8A53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5F7C-D560-45B7-A4CD-CAC9A26933C3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E1597E-E030-4977-A586-28F2FDA8E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4DB58B-C7D8-48EF-921D-EF825BD74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223C-AEC1-4132-97A8-23B7FF6F1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9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DC41F-48B1-4152-BAD4-07CC7B43C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5184EB-B545-4885-AE4C-C74CDE479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5F7C-D560-45B7-A4CD-CAC9A26933C3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A84B26-0820-447D-999B-EC3A84920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4030A3-9D50-46ED-AB88-7AA2370CD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223C-AEC1-4132-97A8-23B7FF6F1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11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C80FF5-F858-42AA-A6D6-A1646EF60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5F7C-D560-45B7-A4CD-CAC9A26933C3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A79498-CD61-4B91-93A6-40EE7D4F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E0718C-48E4-4088-A4CD-F901E6E4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223C-AEC1-4132-97A8-23B7FF6F1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55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799FC-5F83-48AC-8ABA-24DDE2217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1ADF8-D6E6-4273-92F0-B14BFE04F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F8A37-78BC-4FD6-A5BB-84D8AA601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7A85AB-6B1F-4748-BC04-CCED8D5B9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5F7C-D560-45B7-A4CD-CAC9A26933C3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1158D3-0D4A-480B-8261-00846D48D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8E33A1-C4AC-4FE8-A453-5DD500385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223C-AEC1-4132-97A8-23B7FF6F1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0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292B0-4DE8-48A1-B686-FCA59DDFE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F3E917-D305-4CD2-9473-AC7CC8D483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6C7D1-E09E-463B-B76E-ACD4A4E89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EEDFF0-23DD-4017-9991-65684864A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5F7C-D560-45B7-A4CD-CAC9A26933C3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D44838-F45C-413D-A2CE-A4A2FEE2A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B092EC-37B9-4CEA-9106-69433C103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223C-AEC1-4132-97A8-23B7FF6F1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978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1EB96F-F4E1-4618-AECE-48DACAC28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6FC34A-E261-4D92-8007-25B2EB75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FA1C1-0071-4BF0-9EA6-6D4F232E69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05F7C-D560-45B7-A4CD-CAC9A26933C3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33B7C-72A9-4EBC-9231-E62CD16D3A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EA8B2-D0F5-4460-A125-BEF0C7FDA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A223C-AEC1-4132-97A8-23B7FF6F1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01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871538"/>
            <a:ext cx="103632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912284" y="6329364"/>
            <a:ext cx="2844800" cy="365125"/>
          </a:xfrm>
          <a:prstGeom prst="rect">
            <a:avLst/>
          </a:prstGeom>
        </p:spPr>
        <p:txBody>
          <a:bodyPr vert="horz" lIns="0" tIns="0" rIns="91440" bIns="0" rtlCol="0" anchor="ctr">
            <a:normAutofit/>
          </a:bodyPr>
          <a:lstStyle>
            <a:lvl1pPr algn="l">
              <a:defRPr sz="14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625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cap="all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Font typeface="Wingdings" panose="05000000000000000000" pitchFamily="2" charset="2"/>
        <a:defRPr>
          <a:solidFill>
            <a:schemeClr val="tx1"/>
          </a:solidFill>
          <a:latin typeface="+mn-lt"/>
          <a:ea typeface="MS PGothic" pitchFamily="34" charset="-128"/>
        </a:defRPr>
      </a:lvl2pPr>
      <a:lvl3pPr marL="4763" indent="909638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292206" y="1101952"/>
            <a:ext cx="7248896" cy="2478953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dirty="0"/>
              <a:t>the STATUS OF COOPERATIVE FINANCIAL INSTITUTIONS (CFIs) INTERNATIONALLY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Some Data and reflections for the INDABA</a:t>
            </a:r>
            <a:endParaRPr lang="es-ES_tradnl" sz="2800" dirty="0"/>
          </a:p>
        </p:txBody>
      </p:sp>
      <p:sp>
        <p:nvSpPr>
          <p:cNvPr id="2" name="1 Marcador de texto"/>
          <p:cNvSpPr>
            <a:spLocks noGrp="1"/>
          </p:cNvSpPr>
          <p:nvPr>
            <p:ph type="body" sz="quarter" idx="14"/>
          </p:nvPr>
        </p:nvSpPr>
        <p:spPr>
          <a:xfrm>
            <a:off x="6942667" y="5425453"/>
            <a:ext cx="3065762" cy="995705"/>
          </a:xfrm>
        </p:spPr>
        <p:txBody>
          <a:bodyPr/>
          <a:lstStyle/>
          <a:p>
            <a:r>
              <a:rPr lang="es-AR" dirty="0"/>
              <a:t>Juan Buchenau</a:t>
            </a:r>
          </a:p>
          <a:p>
            <a:endParaRPr lang="es-AR" dirty="0"/>
          </a:p>
          <a:p>
            <a:r>
              <a:rPr lang="es-AR" dirty="0"/>
              <a:t> March 18, 2021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64377-631A-41B1-832B-028EC7014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…leading globally to a massive rescheduling of loans and to a deterioration of the loan portfolio quality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F727E0E-FA5D-4E2E-AA87-5D00384BB9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8003" t="29351" r="14450" b="23662"/>
          <a:stretch/>
        </p:blipFill>
        <p:spPr>
          <a:xfrm>
            <a:off x="1968680" y="1863126"/>
            <a:ext cx="8049155" cy="447425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F2F2969-79D9-48C2-866F-60ADC64FE753}"/>
              </a:ext>
            </a:extLst>
          </p:cNvPr>
          <p:cNvSpPr txBox="1"/>
          <p:nvPr/>
        </p:nvSpPr>
        <p:spPr>
          <a:xfrm>
            <a:off x="585627" y="6014214"/>
            <a:ext cx="10554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CGAP , Symbiotics: MFIs during the crisis</a:t>
            </a:r>
          </a:p>
          <a:p>
            <a:r>
              <a:rPr lang="en-US" dirty="0"/>
              <a:t>https://www.cgap.org/sites/default/files/datasets/2-2021-COVID-Briefing-Snapshot-MFIs-During-the-Crisis.pdf</a:t>
            </a:r>
          </a:p>
        </p:txBody>
      </p:sp>
    </p:spTree>
    <p:extLst>
      <p:ext uri="{BB962C8B-B14F-4D97-AF65-F5344CB8AC3E}">
        <p14:creationId xmlns:p14="http://schemas.microsoft.com/office/powerpoint/2010/main" val="2555962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D6BDC-DF80-4535-A097-4C35D173C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Adapting to the new environment</a:t>
            </a:r>
          </a:p>
        </p:txBody>
      </p:sp>
    </p:spTree>
    <p:extLst>
      <p:ext uri="{BB962C8B-B14F-4D97-AF65-F5344CB8AC3E}">
        <p14:creationId xmlns:p14="http://schemas.microsoft.com/office/powerpoint/2010/main" val="2406959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FFF9D-6EFC-40A7-8202-9135BD3CD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are CFIs adapting? What is the way forward?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B3864-51D8-48AB-B844-58322F822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Increased use of technology</a:t>
            </a:r>
          </a:p>
          <a:p>
            <a:endParaRPr lang="en-US" dirty="0"/>
          </a:p>
          <a:p>
            <a:r>
              <a:rPr lang="en-US" dirty="0"/>
              <a:t>Deposit insurance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Need for investments + increased costs</a:t>
            </a:r>
            <a:endParaRPr lang="en-US" dirty="0"/>
          </a:p>
          <a:p>
            <a:endParaRPr lang="en-US" dirty="0"/>
          </a:p>
          <a:p>
            <a:r>
              <a:rPr lang="en-US" dirty="0"/>
              <a:t>Options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811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552F8-55D4-4896-9502-68F1A9313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CFIs are looking at options to increase their use of technology in order to diversify services and reduce costs, learning that: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3CB90-AABD-4525-BD89-8D4E6236A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0658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Technology is expensive and in a fast process of change </a:t>
            </a:r>
          </a:p>
          <a:p>
            <a:endParaRPr lang="en-US" dirty="0"/>
          </a:p>
          <a:p>
            <a:r>
              <a:rPr lang="en-US" dirty="0"/>
              <a:t>It is more efficient to acquire services from third parties than to produce it “in house” </a:t>
            </a:r>
          </a:p>
          <a:p>
            <a:endParaRPr lang="en-US" dirty="0"/>
          </a:p>
          <a:p>
            <a:r>
              <a:rPr lang="en-US" dirty="0"/>
              <a:t>CFI decision makers require training and professional guidance to be able to make necessary decisions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198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F18E2-3B93-4952-AA7E-A74ED34D5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 addition, CFIs are also introducing deposit Insurance in many countries considering that it…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64BA9-8FFC-40B2-BA73-9E4FE05F6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8914"/>
            <a:ext cx="10515600" cy="4351338"/>
          </a:xfrm>
        </p:spPr>
        <p:txBody>
          <a:bodyPr/>
          <a:lstStyle/>
          <a:p>
            <a:r>
              <a:rPr lang="en-US" dirty="0"/>
              <a:t>Is useful to safeguard the operations of the CFIs and the safety of deposits</a:t>
            </a:r>
          </a:p>
          <a:p>
            <a:endParaRPr lang="en-US" dirty="0"/>
          </a:p>
          <a:p>
            <a:r>
              <a:rPr lang="en-US" dirty="0"/>
              <a:t>Needs to be well designed to generate trust:</a:t>
            </a:r>
          </a:p>
          <a:p>
            <a:pPr lvl="1"/>
            <a:r>
              <a:rPr lang="en-US" dirty="0"/>
              <a:t>Minimum equity to deal with entities in distress</a:t>
            </a:r>
          </a:p>
          <a:p>
            <a:pPr lvl="1"/>
            <a:r>
              <a:rPr lang="en-US" dirty="0"/>
              <a:t>Excellent coordination with supervisor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…and… that they impose on CFIs the cost of insurance as well as higher standards of financial and operational performance before being covered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190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87B67-B3F8-4368-9DBA-EB2341AA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this requires substantial investments and increased expenditures for CFIs 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42899-D432-474F-A5B5-BBD6069E9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Have more professional boards and management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Pay for the higher costs of compliance and ensure the functioning of adequate controls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Pay for deposit insurance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Pay for the required software and hardware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628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D3EFA-B1BD-47E1-9438-4C591246D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 deal with these challenges and to defray higher costs, CFIs worldwide pursue different strategies: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95A42-2C9C-4F1C-923F-D117CD6A9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They integrate into apex organizations that can provide shared services</a:t>
            </a:r>
          </a:p>
          <a:p>
            <a:endParaRPr lang="en-US" dirty="0"/>
          </a:p>
          <a:p>
            <a:r>
              <a:rPr lang="en-US" dirty="0"/>
              <a:t>They consolidate through mergers to achieve economies of scale</a:t>
            </a:r>
          </a:p>
          <a:p>
            <a:endParaRPr lang="en-US" dirty="0"/>
          </a:p>
          <a:p>
            <a:r>
              <a:rPr lang="en-US" dirty="0"/>
              <a:t>They outsource some functions to external (private) service providers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-&gt; In different countries, different solutions (or combination of solutions) are being implemented</a:t>
            </a:r>
          </a:p>
        </p:txBody>
      </p:sp>
    </p:spTree>
    <p:extLst>
      <p:ext uri="{BB962C8B-B14F-4D97-AF65-F5344CB8AC3E}">
        <p14:creationId xmlns:p14="http://schemas.microsoft.com/office/powerpoint/2010/main" val="10160764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2CB24-0674-4B22-9158-6AD11B08E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International experience shows that successful CFIs and CFI sectors are those that make up their mind, discuss and find consensus around a model and define a path to achieve their common objectives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995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22F60-308B-458B-915E-6F00B8AC2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47FF0-3455-427F-9CAC-5F1ED08CD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CFIs globally and in Africa - a quick overview</a:t>
            </a:r>
          </a:p>
          <a:p>
            <a:endParaRPr lang="en-US" dirty="0"/>
          </a:p>
          <a:p>
            <a:r>
              <a:rPr lang="en-US" dirty="0"/>
              <a:t>Challenges faced by CFIs</a:t>
            </a:r>
          </a:p>
          <a:p>
            <a:endParaRPr lang="en-US" dirty="0"/>
          </a:p>
          <a:p>
            <a:r>
              <a:rPr lang="en-US" dirty="0"/>
              <a:t>Adapting to the new environment, the way forward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957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D6BDC-DF80-4535-A097-4C35D173C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/>
          <a:lstStyle/>
          <a:p>
            <a:r>
              <a:rPr lang="en-US" dirty="0"/>
              <a:t>CFIs globally and in Africa - a quick overview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219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CBE84-F2F5-4170-A0CE-1B7EB55F2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cooperative sectors worldwide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A75F4-D2FF-4BE1-9D80-8652B1B7D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They are very relevant: 704 million members (about 9% of the world adult population) served by over 200,000 entities (census 2014 by Dave Grace)</a:t>
            </a:r>
          </a:p>
          <a:p>
            <a:r>
              <a:rPr lang="en-US" dirty="0"/>
              <a:t>Globally, CFIs are growing strong – according to WOCCU, CFIs showed between 2005 to 2019</a:t>
            </a:r>
          </a:p>
          <a:p>
            <a:pPr lvl="1"/>
            <a:r>
              <a:rPr lang="en-US" dirty="0"/>
              <a:t>An average growth in members of 7.7% per annum</a:t>
            </a:r>
          </a:p>
          <a:p>
            <a:pPr lvl="1"/>
            <a:r>
              <a:rPr lang="en-US" dirty="0"/>
              <a:t>An average growth in assets of 11.0% per annum</a:t>
            </a:r>
          </a:p>
          <a:p>
            <a:r>
              <a:rPr lang="en-US" dirty="0"/>
              <a:t>Across countries, financial coop sectors are very diverse:</a:t>
            </a:r>
          </a:p>
          <a:p>
            <a:pPr lvl="1"/>
            <a:r>
              <a:rPr lang="en-US" dirty="0"/>
              <a:t>From countries with tens of thousands of small entities like in Ethiopia or Indonesia</a:t>
            </a:r>
          </a:p>
          <a:p>
            <a:pPr lvl="1"/>
            <a:r>
              <a:rPr lang="en-US" dirty="0"/>
              <a:t>To countries with few very large entities of the size of banks</a:t>
            </a:r>
          </a:p>
          <a:p>
            <a:pPr lvl="1"/>
            <a:r>
              <a:rPr lang="en-US" dirty="0"/>
              <a:t>And countries with a mix of large and small entities</a:t>
            </a:r>
          </a:p>
        </p:txBody>
      </p:sp>
    </p:spTree>
    <p:extLst>
      <p:ext uri="{BB962C8B-B14F-4D97-AF65-F5344CB8AC3E}">
        <p14:creationId xmlns:p14="http://schemas.microsoft.com/office/powerpoint/2010/main" val="348449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CBE84-F2F5-4170-A0CE-1B7EB55F2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cooperatives </a:t>
            </a:r>
            <a:r>
              <a:rPr lang="en-US"/>
              <a:t>in Africa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A75F4-D2FF-4BE1-9D80-8652B1B7D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/>
          </a:bodyPr>
          <a:lstStyle/>
          <a:p>
            <a:r>
              <a:rPr lang="en-US" dirty="0"/>
              <a:t>In Africa According to WOCCU 2019), CFIs: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Serve around 13% of the adult population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Are much smaller than banks with average assets of USD 300,000 per CFI and each serving slightly less than 1,000 members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Are growing fast with an estimated yearly growth of membership between 2015 and 2019 of around 24%</a:t>
            </a:r>
          </a:p>
        </p:txBody>
      </p:sp>
    </p:spTree>
    <p:extLst>
      <p:ext uri="{BB962C8B-B14F-4D97-AF65-F5344CB8AC3E}">
        <p14:creationId xmlns:p14="http://schemas.microsoft.com/office/powerpoint/2010/main" val="1642154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D6BDC-DF80-4535-A097-4C35D173C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Challenges faced by CFIs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681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D079A-4E94-4246-A97F-549D15D41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CFIs face today significant challenges 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1C4A7-9662-461D-B64D-8B74CD82A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Increased competitive pressure due to technological innovations:</a:t>
            </a:r>
          </a:p>
          <a:p>
            <a:pPr lvl="1"/>
            <a:r>
              <a:rPr lang="en-US" dirty="0"/>
              <a:t>Banks move down-market and start serving their members</a:t>
            </a:r>
          </a:p>
          <a:p>
            <a:pPr lvl="1"/>
            <a:r>
              <a:rPr lang="en-US" dirty="0"/>
              <a:t>Fintech players such as mobile operators offer new services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Increased regulatory pressure:</a:t>
            </a:r>
          </a:p>
          <a:p>
            <a:pPr lvl="1"/>
            <a:r>
              <a:rPr lang="en-US" dirty="0"/>
              <a:t>CFI sectors get more attention from regulators and supervisors as they grow and become more important</a:t>
            </a:r>
          </a:p>
          <a:p>
            <a:pPr lvl="1"/>
            <a:r>
              <a:rPr lang="en-US" dirty="0"/>
              <a:t>This leads to stricter regulations and oversight, more sophisticated reporting requirements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042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D079A-4E94-4246-A97F-549D15D41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CFIs face today significant challenges (II)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1C4A7-9662-461D-B64D-8B74CD82A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85449"/>
          </a:xfrm>
        </p:spPr>
        <p:txBody>
          <a:bodyPr>
            <a:normAutofit/>
          </a:bodyPr>
          <a:lstStyle/>
          <a:p>
            <a:r>
              <a:rPr lang="en-US" dirty="0"/>
              <a:t>Members and potential members become more demanding / sophisticated in time and there is a growing interest in digital financial services: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Population becoming more educated, more urban, and younger</a:t>
            </a: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… while CFI membership in many places getting older and remaining more rural</a:t>
            </a:r>
          </a:p>
          <a:p>
            <a:endParaRPr lang="en-US" dirty="0"/>
          </a:p>
          <a:p>
            <a:r>
              <a:rPr lang="en-US" dirty="0"/>
              <a:t>COVID has in addition affected livelihoods and income of CFI members and of the CFIs themselves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873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E321-E2BF-4F57-99E1-B84C50ACA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COVID: Disbursements and repayments of MFIs and CFIs took a hit, but are now slowly recovering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88BB120-9D4E-44FB-BB04-3E6DE68465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9635" t="28407" r="14051" b="23189"/>
          <a:stretch/>
        </p:blipFill>
        <p:spPr>
          <a:xfrm>
            <a:off x="1147002" y="1690688"/>
            <a:ext cx="8669987" cy="41918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2FDC766-120E-4B62-85E8-D9322742503A}"/>
              </a:ext>
            </a:extLst>
          </p:cNvPr>
          <p:cNvSpPr txBox="1"/>
          <p:nvPr/>
        </p:nvSpPr>
        <p:spPr>
          <a:xfrm>
            <a:off x="585627" y="6014214"/>
            <a:ext cx="10554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CGAP , Symbiotics: MFIs during the crisis</a:t>
            </a:r>
          </a:p>
          <a:p>
            <a:r>
              <a:rPr lang="en-US" dirty="0"/>
              <a:t>https://www.cgap.org/sites/default/files/datasets/2-2021-COVID-Briefing-Snapshot-MFIs-During-the-Crisis.pdf</a:t>
            </a:r>
          </a:p>
        </p:txBody>
      </p:sp>
    </p:spTree>
    <p:extLst>
      <p:ext uri="{BB962C8B-B14F-4D97-AF65-F5344CB8AC3E}">
        <p14:creationId xmlns:p14="http://schemas.microsoft.com/office/powerpoint/2010/main" val="2889779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orld Bank Group Fixed Logo">
  <a:themeElements>
    <a:clrScheme name="World Bank Approved">
      <a:dk1>
        <a:srgbClr val="021F43"/>
      </a:dk1>
      <a:lt1>
        <a:sysClr val="window" lastClr="FFFFFF"/>
      </a:lt1>
      <a:dk2>
        <a:srgbClr val="000000"/>
      </a:dk2>
      <a:lt2>
        <a:srgbClr val="139AF0"/>
      </a:lt2>
      <a:accent1>
        <a:srgbClr val="0A5157"/>
      </a:accent1>
      <a:accent2>
        <a:srgbClr val="18B844"/>
      </a:accent2>
      <a:accent3>
        <a:srgbClr val="E79B08"/>
      </a:accent3>
      <a:accent4>
        <a:srgbClr val="920016"/>
      </a:accent4>
      <a:accent5>
        <a:srgbClr val="532C63"/>
      </a:accent5>
      <a:accent6>
        <a:srgbClr val="128F9C"/>
      </a:accent6>
      <a:hlink>
        <a:srgbClr val="AF7B05"/>
      </a:hlink>
      <a:folHlink>
        <a:srgbClr val="0B5740"/>
      </a:folHlink>
    </a:clrScheme>
    <a:fontScheme name="World Bank Arial">
      <a:majorFont>
        <a:latin typeface="Arial 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b="0" i="1"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1466</TotalTime>
  <Words>785</Words>
  <Application>Microsoft Office PowerPoint</Application>
  <PresentationFormat>Widescreen</PresentationFormat>
  <Paragraphs>93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Andes ExtraLight</vt:lpstr>
      <vt:lpstr>Arial</vt:lpstr>
      <vt:lpstr>Arial Bold</vt:lpstr>
      <vt:lpstr>Calibri</vt:lpstr>
      <vt:lpstr>Calibri Light</vt:lpstr>
      <vt:lpstr>Trebuchet MS</vt:lpstr>
      <vt:lpstr>Wingdings</vt:lpstr>
      <vt:lpstr>Office Theme</vt:lpstr>
      <vt:lpstr>World Bank Group Fixed Logo</vt:lpstr>
      <vt:lpstr>the STATUS OF COOPERATIVE FINANCIAL INSTITUTIONS (CFIs) INTERNATIONALLY  Some Data and reflections for the INDABA</vt:lpstr>
      <vt:lpstr>Content guide</vt:lpstr>
      <vt:lpstr>CFIs globally and in Africa - a quick overview </vt:lpstr>
      <vt:lpstr>Financial cooperative sectors worldwide</vt:lpstr>
      <vt:lpstr>Financial cooperatives in Africa</vt:lpstr>
      <vt:lpstr>Challenges faced by CFIs </vt:lpstr>
      <vt:lpstr>CFIs face today significant challenges (I)</vt:lpstr>
      <vt:lpstr>CFIs face today significant challenges (II)</vt:lpstr>
      <vt:lpstr>COVID: Disbursements and repayments of MFIs and CFIs took a hit, but are now slowly recovering</vt:lpstr>
      <vt:lpstr>…leading globally to a massive rescheduling of loans and to a deterioration of the loan portfolio quality</vt:lpstr>
      <vt:lpstr>Adapting to the new environment</vt:lpstr>
      <vt:lpstr>How are CFIs adapting? What is the way forward? </vt:lpstr>
      <vt:lpstr>CFIs are looking at options to increase their use of technology in order to diversify services and reduce costs, learning that:</vt:lpstr>
      <vt:lpstr>In addition, CFIs are also introducing deposit Insurance in many countries considering that it…</vt:lpstr>
      <vt:lpstr>All this requires substantial investments and increased expenditures for CFIs to</vt:lpstr>
      <vt:lpstr>To deal with these challenges and to defray higher costs, CFIs worldwide pursue different strategies:</vt:lpstr>
      <vt:lpstr>  International experience shows that successful CFIs and CFI sectors are those that make up their mind, discuss and find consensus around a model and define a path to achieve their common objectives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REFLECTION ON STATUS OF COOPERATIVE FINANCIAL INSTITUTIONS (CFIs) INTERNATIONALLY </dc:title>
  <dc:creator>Juan Buchenau</dc:creator>
  <cp:lastModifiedBy>Juan Buchenau</cp:lastModifiedBy>
  <cp:revision>3</cp:revision>
  <dcterms:created xsi:type="dcterms:W3CDTF">2021-03-15T23:49:22Z</dcterms:created>
  <dcterms:modified xsi:type="dcterms:W3CDTF">2021-03-18T12:53:07Z</dcterms:modified>
</cp:coreProperties>
</file>